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9"/>
  </p:notesMasterIdLst>
  <p:sldIdLst>
    <p:sldId id="256" r:id="rId2"/>
    <p:sldId id="279" r:id="rId3"/>
    <p:sldId id="280" r:id="rId4"/>
    <p:sldId id="270" r:id="rId5"/>
    <p:sldId id="269" r:id="rId6"/>
    <p:sldId id="285" r:id="rId7"/>
    <p:sldId id="257" r:id="rId8"/>
    <p:sldId id="282" r:id="rId9"/>
    <p:sldId id="283" r:id="rId10"/>
    <p:sldId id="284" r:id="rId11"/>
    <p:sldId id="286" r:id="rId12"/>
    <p:sldId id="287" r:id="rId13"/>
    <p:sldId id="260" r:id="rId14"/>
    <p:sldId id="258" r:id="rId15"/>
    <p:sldId id="266" r:id="rId16"/>
    <p:sldId id="295" r:id="rId17"/>
    <p:sldId id="267" r:id="rId18"/>
    <p:sldId id="259" r:id="rId19"/>
    <p:sldId id="290" r:id="rId20"/>
    <p:sldId id="291" r:id="rId21"/>
    <p:sldId id="292" r:id="rId22"/>
    <p:sldId id="293" r:id="rId23"/>
    <p:sldId id="261" r:id="rId24"/>
    <p:sldId id="262" r:id="rId25"/>
    <p:sldId id="263" r:id="rId26"/>
    <p:sldId id="264" r:id="rId27"/>
    <p:sldId id="265" r:id="rId28"/>
    <p:sldId id="272" r:id="rId29"/>
    <p:sldId id="275" r:id="rId30"/>
    <p:sldId id="273" r:id="rId31"/>
    <p:sldId id="274" r:id="rId32"/>
    <p:sldId id="276" r:id="rId33"/>
    <p:sldId id="277" r:id="rId34"/>
    <p:sldId id="281" r:id="rId35"/>
    <p:sldId id="288" r:id="rId36"/>
    <p:sldId id="289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D0BF6-C9B4-E4CF-36F9-C855C6F0D07C}" v="1" dt="2020-05-08T00:46:37.043"/>
    <p1510:client id="{37BEF2FD-C9F8-B551-09FA-3431B85C8E3A}" v="1" dt="2020-08-17T05:43:00.380"/>
    <p1510:client id="{52C53BA4-1F05-4BCE-625A-FF77877AD346}" v="200" dt="2020-05-07T09:56:26.827"/>
    <p1510:client id="{62915732-4CA5-916C-D0C5-828D9FF9036F}" v="2" dt="2020-06-10T05:45:43.769"/>
    <p1510:client id="{697C64FC-3ACF-2778-D5BE-0CC6BA2FE76C}" v="131" dt="2020-05-08T00:48:23.269"/>
    <p1510:client id="{75B01038-D253-A596-0765-145C82C66A13}" v="12" dt="2020-05-07T10:17:44.963"/>
    <p1510:client id="{7610A537-8626-E7AF-7ED9-9B47878EDC08}" v="2" dt="2020-06-02T06:36:19.108"/>
    <p1510:client id="{9794FE3D-DC36-5651-FF15-FC6B85C7DC50}" v="2" dt="2020-06-10T05:08:32"/>
    <p1510:client id="{A08CC676-DD9D-4800-0BD3-249C68918E4E}" v="2" dt="2020-06-06T05:07:49.078"/>
    <p1510:client id="{A80A0A3D-4F6B-BE86-E2BE-1961178F1697}" v="30" dt="2020-05-07T11:36:01.632"/>
    <p1510:client id="{ABF805AC-D71A-F552-DDF5-E0C2B274EAE1}" v="1" dt="2020-05-07T09:27:28.599"/>
    <p1510:client id="{BEA40DCC-A0E3-3712-2762-7BB721E4503D}" v="1500" dt="2020-05-07T10:14:41.085"/>
    <p1510:client id="{C3C83C8C-593B-CC48-20BE-00D07A72B7EC}" v="10" dt="2020-08-17T05:57:15.815"/>
    <p1510:client id="{E35C767D-5AC7-4F3D-998D-BBEC35016E2D}" v="257" dt="2020-05-08T01:17:50.480"/>
    <p1510:client id="{E49A9779-8AB3-6C91-AE2C-AD95652AE75B}" v="59" dt="2020-05-07T08:42:19.194"/>
    <p1510:client id="{F06B728E-2F82-ED1F-5B77-DC0082AF4468}" v="706" dt="2020-05-07T03:01:33.394"/>
    <p1510:client id="{FD75EBAC-5ECD-FDDA-8857-224D0C133F8F}" v="11" dt="2020-05-07T07:44:13.911"/>
    <p1510:client id="{FDFCAD77-5002-91D1-8D37-8BAA540446E5}" v="200" dt="2020-05-07T03:28:07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GARETA ALICIA HADISAPUTRA" userId="S::18858284@students.ltu.edu.au::c7f74bda-7981-4935-9a11-af65f3ab8d67" providerId="AD" clId="Web-{E49A9779-8AB3-6C91-AE2C-AD95652AE75B}"/>
    <pc:docChg chg="modSld">
      <pc:chgData name="MARGARETA ALICIA HADISAPUTRA" userId="S::18858284@students.ltu.edu.au::c7f74bda-7981-4935-9a11-af65f3ab8d67" providerId="AD" clId="Web-{E49A9779-8AB3-6C91-AE2C-AD95652AE75B}" dt="2020-05-07T08:42:19.194" v="57"/>
      <pc:docMkLst>
        <pc:docMk/>
      </pc:docMkLst>
      <pc:sldChg chg="addSp delSp modSp">
        <pc:chgData name="MARGARETA ALICIA HADISAPUTRA" userId="S::18858284@students.ltu.edu.au::c7f74bda-7981-4935-9a11-af65f3ab8d67" providerId="AD" clId="Web-{E49A9779-8AB3-6C91-AE2C-AD95652AE75B}" dt="2020-05-07T08:41:47.255" v="52" actId="1076"/>
        <pc:sldMkLst>
          <pc:docMk/>
          <pc:sldMk cId="1074814736" sldId="256"/>
        </pc:sldMkLst>
        <pc:spChg chg="add del mod">
          <ac:chgData name="MARGARETA ALICIA HADISAPUTRA" userId="S::18858284@students.ltu.edu.au::c7f74bda-7981-4935-9a11-af65f3ab8d67" providerId="AD" clId="Web-{E49A9779-8AB3-6C91-AE2C-AD95652AE75B}" dt="2020-05-07T08:40:58.034" v="45"/>
          <ac:spMkLst>
            <pc:docMk/>
            <pc:sldMk cId="1074814736" sldId="256"/>
            <ac:spMk id="5" creationId="{5763B75A-3376-4813-A1EC-E62470C3527B}"/>
          </ac:spMkLst>
        </pc:spChg>
        <pc:picChg chg="add mod">
          <ac:chgData name="MARGARETA ALICIA HADISAPUTRA" userId="S::18858284@students.ltu.edu.au::c7f74bda-7981-4935-9a11-af65f3ab8d67" providerId="AD" clId="Web-{E49A9779-8AB3-6C91-AE2C-AD95652AE75B}" dt="2020-05-07T08:41:47.255" v="52" actId="1076"/>
          <ac:picMkLst>
            <pc:docMk/>
            <pc:sldMk cId="1074814736" sldId="256"/>
            <ac:picMk id="6" creationId="{C7EC4547-21DF-4896-9CEA-5D1A205E9A39}"/>
          </ac:picMkLst>
        </pc:picChg>
      </pc:sldChg>
      <pc:sldChg chg="delSp modSp">
        <pc:chgData name="MARGARETA ALICIA HADISAPUTRA" userId="S::18858284@students.ltu.edu.au::c7f74bda-7981-4935-9a11-af65f3ab8d67" providerId="AD" clId="Web-{E49A9779-8AB3-6C91-AE2C-AD95652AE75B}" dt="2020-05-07T08:42:19.194" v="57"/>
        <pc:sldMkLst>
          <pc:docMk/>
          <pc:sldMk cId="2779580064" sldId="279"/>
        </pc:sldMkLst>
        <pc:spChg chg="del">
          <ac:chgData name="MARGARETA ALICIA HADISAPUTRA" userId="S::18858284@students.ltu.edu.au::c7f74bda-7981-4935-9a11-af65f3ab8d67" providerId="AD" clId="Web-{E49A9779-8AB3-6C91-AE2C-AD95652AE75B}" dt="2020-05-07T08:42:19.194" v="57"/>
          <ac:spMkLst>
            <pc:docMk/>
            <pc:sldMk cId="2779580064" sldId="279"/>
            <ac:spMk id="3" creationId="{A9790CBE-5F4F-4061-A9ED-E6DD2F4C79FF}"/>
          </ac:spMkLst>
        </pc:spChg>
        <pc:spChg chg="del mod">
          <ac:chgData name="MARGARETA ALICIA HADISAPUTRA" userId="S::18858284@students.ltu.edu.au::c7f74bda-7981-4935-9a11-af65f3ab8d67" providerId="AD" clId="Web-{E49A9779-8AB3-6C91-AE2C-AD95652AE75B}" dt="2020-05-07T08:42:16.053" v="56"/>
          <ac:spMkLst>
            <pc:docMk/>
            <pc:sldMk cId="2779580064" sldId="279"/>
            <ac:spMk id="5" creationId="{820AA63E-A68C-45E2-9471-8FD6BA15FD00}"/>
          </ac:spMkLst>
        </pc:spChg>
      </pc:sldChg>
    </pc:docChg>
  </pc:docChgLst>
  <pc:docChgLst>
    <pc:chgData name="MONA ABEDI" userId="S::19032126@students.ltu.edu.au::d7aefcfb-8606-449e-99d8-50cf35c1ce93" providerId="AD" clId="Web-{7610A537-8626-E7AF-7ED9-9B47878EDC08}"/>
    <pc:docChg chg="modSld">
      <pc:chgData name="MONA ABEDI" userId="S::19032126@students.ltu.edu.au::d7aefcfb-8606-449e-99d8-50cf35c1ce93" providerId="AD" clId="Web-{7610A537-8626-E7AF-7ED9-9B47878EDC08}" dt="2020-06-02T06:36:19.108" v="1" actId="1076"/>
      <pc:docMkLst>
        <pc:docMk/>
      </pc:docMkLst>
      <pc:sldChg chg="modSp">
        <pc:chgData name="MONA ABEDI" userId="S::19032126@students.ltu.edu.au::d7aefcfb-8606-449e-99d8-50cf35c1ce93" providerId="AD" clId="Web-{7610A537-8626-E7AF-7ED9-9B47878EDC08}" dt="2020-06-02T01:53:40.088" v="0" actId="14100"/>
        <pc:sldMkLst>
          <pc:docMk/>
          <pc:sldMk cId="1153795091" sldId="272"/>
        </pc:sldMkLst>
        <pc:picChg chg="mod">
          <ac:chgData name="MONA ABEDI" userId="S::19032126@students.ltu.edu.au::d7aefcfb-8606-449e-99d8-50cf35c1ce93" providerId="AD" clId="Web-{7610A537-8626-E7AF-7ED9-9B47878EDC08}" dt="2020-06-02T01:53:40.088" v="0" actId="14100"/>
          <ac:picMkLst>
            <pc:docMk/>
            <pc:sldMk cId="1153795091" sldId="272"/>
            <ac:picMk id="18" creationId="{A653A1F4-F208-4B52-BCC9-6C6D68BFD89D}"/>
          </ac:picMkLst>
        </pc:picChg>
      </pc:sldChg>
      <pc:sldChg chg="modSp">
        <pc:chgData name="MONA ABEDI" userId="S::19032126@students.ltu.edu.au::d7aefcfb-8606-449e-99d8-50cf35c1ce93" providerId="AD" clId="Web-{7610A537-8626-E7AF-7ED9-9B47878EDC08}" dt="2020-06-02T06:36:19.108" v="1" actId="1076"/>
        <pc:sldMkLst>
          <pc:docMk/>
          <pc:sldMk cId="4002941714" sldId="275"/>
        </pc:sldMkLst>
        <pc:picChg chg="mod">
          <ac:chgData name="MONA ABEDI" userId="S::19032126@students.ltu.edu.au::d7aefcfb-8606-449e-99d8-50cf35c1ce93" providerId="AD" clId="Web-{7610A537-8626-E7AF-7ED9-9B47878EDC08}" dt="2020-06-02T06:36:19.108" v="1" actId="1076"/>
          <ac:picMkLst>
            <pc:docMk/>
            <pc:sldMk cId="4002941714" sldId="275"/>
            <ac:picMk id="2" creationId="{E9FC998A-6EB3-4803-A0B1-945E28D18C81}"/>
          </ac:picMkLst>
        </pc:picChg>
      </pc:sldChg>
    </pc:docChg>
  </pc:docChgLst>
  <pc:docChgLst>
    <pc:chgData name="MILIND RAJPOOT" userId="S::20102501@students.ltu.edu.au::30edf12f-553d-43be-80f8-9b3c36072826" providerId="AD" clId="Web-{5443D9E2-7878-A460-2A28-5C05461A68E4}"/>
    <pc:docChg chg="modSld">
      <pc:chgData name="MILIND RAJPOOT" userId="S::20102501@students.ltu.edu.au::30edf12f-553d-43be-80f8-9b3c36072826" providerId="AD" clId="Web-{5443D9E2-7878-A460-2A28-5C05461A68E4}" dt="2020-05-06T08:14:46.437" v="1" actId="1076"/>
      <pc:docMkLst>
        <pc:docMk/>
      </pc:docMkLst>
      <pc:sldChg chg="modSp">
        <pc:chgData name="MILIND RAJPOOT" userId="S::20102501@students.ltu.edu.au::30edf12f-553d-43be-80f8-9b3c36072826" providerId="AD" clId="Web-{5443D9E2-7878-A460-2A28-5C05461A68E4}" dt="2020-05-06T08:14:46.437" v="1" actId="1076"/>
        <pc:sldMkLst>
          <pc:docMk/>
          <pc:sldMk cId="1074814736" sldId="256"/>
        </pc:sldMkLst>
        <pc:spChg chg="mod">
          <ac:chgData name="MILIND RAJPOOT" userId="S::20102501@students.ltu.edu.au::30edf12f-553d-43be-80f8-9b3c36072826" providerId="AD" clId="Web-{5443D9E2-7878-A460-2A28-5C05461A68E4}" dt="2020-05-06T08:14:46.437" v="1" actId="1076"/>
          <ac:spMkLst>
            <pc:docMk/>
            <pc:sldMk cId="1074814736" sldId="256"/>
            <ac:spMk id="2" creationId="{C263DEE9-C529-4C74-8C42-C2521B2AC5A0}"/>
          </ac:spMkLst>
        </pc:spChg>
      </pc:sldChg>
      <pc:sldChg chg="modSp">
        <pc:chgData name="MILIND RAJPOOT" userId="S::20102501@students.ltu.edu.au::30edf12f-553d-43be-80f8-9b3c36072826" providerId="AD" clId="Web-{5443D9E2-7878-A460-2A28-5C05461A68E4}" dt="2020-05-06T08:12:34.390" v="0" actId="1076"/>
        <pc:sldMkLst>
          <pc:docMk/>
          <pc:sldMk cId="163918551" sldId="257"/>
        </pc:sldMkLst>
        <pc:picChg chg="mod">
          <ac:chgData name="MILIND RAJPOOT" userId="S::20102501@students.ltu.edu.au::30edf12f-553d-43be-80f8-9b3c36072826" providerId="AD" clId="Web-{5443D9E2-7878-A460-2A28-5C05461A68E4}" dt="2020-05-06T08:12:34.390" v="0" actId="1076"/>
          <ac:picMkLst>
            <pc:docMk/>
            <pc:sldMk cId="163918551" sldId="257"/>
            <ac:picMk id="6" creationId="{A0DB0774-46CA-4B20-A30F-E97A774CC568}"/>
          </ac:picMkLst>
        </pc:picChg>
      </pc:sldChg>
    </pc:docChg>
  </pc:docChgLst>
  <pc:docChgLst>
    <pc:chgData name="MONA ABEDI" userId="S::19032126@students.ltu.edu.au::d7aefcfb-8606-449e-99d8-50cf35c1ce93" providerId="AD" clId="Web-{7809A15B-036D-A990-F4DB-9DF9B3310FEC}"/>
    <pc:docChg chg="modSld sldOrd">
      <pc:chgData name="MONA ABEDI" userId="S::19032126@students.ltu.edu.au::d7aefcfb-8606-449e-99d8-50cf35c1ce93" providerId="AD" clId="Web-{7809A15B-036D-A990-F4DB-9DF9B3310FEC}" dt="2020-05-06T06:35:48.032" v="2" actId="1076"/>
      <pc:docMkLst>
        <pc:docMk/>
      </pc:docMkLst>
      <pc:sldChg chg="ord">
        <pc:chgData name="MONA ABEDI" userId="S::19032126@students.ltu.edu.au::d7aefcfb-8606-449e-99d8-50cf35c1ce93" providerId="AD" clId="Web-{7809A15B-036D-A990-F4DB-9DF9B3310FEC}" dt="2020-05-06T06:25:02.785" v="1"/>
        <pc:sldMkLst>
          <pc:docMk/>
          <pc:sldMk cId="2803125734" sldId="262"/>
        </pc:sldMkLst>
      </pc:sldChg>
      <pc:sldChg chg="modSp">
        <pc:chgData name="MONA ABEDI" userId="S::19032126@students.ltu.edu.au::d7aefcfb-8606-449e-99d8-50cf35c1ce93" providerId="AD" clId="Web-{7809A15B-036D-A990-F4DB-9DF9B3310FEC}" dt="2020-05-06T06:35:48.032" v="2" actId="1076"/>
        <pc:sldMkLst>
          <pc:docMk/>
          <pc:sldMk cId="4121140151" sldId="265"/>
        </pc:sldMkLst>
        <pc:picChg chg="mod">
          <ac:chgData name="MONA ABEDI" userId="S::19032126@students.ltu.edu.au::d7aefcfb-8606-449e-99d8-50cf35c1ce93" providerId="AD" clId="Web-{7809A15B-036D-A990-F4DB-9DF9B3310FEC}" dt="2020-05-06T06:35:48.032" v="2" actId="1076"/>
          <ac:picMkLst>
            <pc:docMk/>
            <pc:sldMk cId="4121140151" sldId="265"/>
            <ac:picMk id="2" creationId="{176D8673-8A45-4E5A-957B-FA2F0AC259BE}"/>
          </ac:picMkLst>
        </pc:picChg>
      </pc:sldChg>
    </pc:docChg>
  </pc:docChgLst>
  <pc:docChgLst>
    <pc:chgData name="MILIND RAJPOOT" userId="S::20102501@students.ltu.edu.au::30edf12f-553d-43be-80f8-9b3c36072826" providerId="AD" clId="Web-{9794FE3D-DC36-5651-FF15-FC6B85C7DC50}"/>
    <pc:docChg chg="modSld">
      <pc:chgData name="MILIND RAJPOOT" userId="S::20102501@students.ltu.edu.au::30edf12f-553d-43be-80f8-9b3c36072826" providerId="AD" clId="Web-{9794FE3D-DC36-5651-FF15-FC6B85C7DC50}" dt="2020-06-10T05:08:31.890" v="1"/>
      <pc:docMkLst>
        <pc:docMk/>
      </pc:docMkLst>
      <pc:sldChg chg="addSp delSp">
        <pc:chgData name="MILIND RAJPOOT" userId="S::20102501@students.ltu.edu.au::30edf12f-553d-43be-80f8-9b3c36072826" providerId="AD" clId="Web-{9794FE3D-DC36-5651-FF15-FC6B85C7DC50}" dt="2020-06-10T05:08:31.890" v="1"/>
        <pc:sldMkLst>
          <pc:docMk/>
          <pc:sldMk cId="826232063" sldId="282"/>
        </pc:sldMkLst>
        <pc:picChg chg="add del">
          <ac:chgData name="MILIND RAJPOOT" userId="S::20102501@students.ltu.edu.au::30edf12f-553d-43be-80f8-9b3c36072826" providerId="AD" clId="Web-{9794FE3D-DC36-5651-FF15-FC6B85C7DC50}" dt="2020-06-10T05:08:31.890" v="1"/>
          <ac:picMkLst>
            <pc:docMk/>
            <pc:sldMk cId="826232063" sldId="282"/>
            <ac:picMk id="6" creationId="{7BC25250-6613-4414-953D-E316C449DF7B}"/>
          </ac:picMkLst>
        </pc:picChg>
      </pc:sldChg>
    </pc:docChg>
  </pc:docChgLst>
  <pc:docChgLst>
    <pc:chgData name="MONA ABEDI" userId="S::19032126@students.ltu.edu.au::d7aefcfb-8606-449e-99d8-50cf35c1ce93" providerId="AD" clId="Web-{FEBC45E6-9ED6-E6F3-7F95-627B80C6DD60}"/>
    <pc:docChg chg="addSld modSld addMainMaster delMainMaster">
      <pc:chgData name="MONA ABEDI" userId="S::19032126@students.ltu.edu.au::d7aefcfb-8606-449e-99d8-50cf35c1ce93" providerId="AD" clId="Web-{FEBC45E6-9ED6-E6F3-7F95-627B80C6DD60}" dt="2020-05-06T04:06:12.735" v="733" actId="1076"/>
      <pc:docMkLst>
        <pc:docMk/>
      </pc:docMkLst>
      <pc:sldChg chg="modSp mod modClrScheme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1074814736" sldId="256"/>
        </pc:sldMkLst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1074814736" sldId="256"/>
            <ac:spMk id="2" creationId="{C263DEE9-C529-4C74-8C42-C2521B2AC5A0}"/>
          </ac:spMkLst>
        </pc:spChg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1074814736" sldId="256"/>
            <ac:spMk id="3" creationId="{A3B1F462-B1B1-4369-A1C0-34A3443870B1}"/>
          </ac:spMkLst>
        </pc:spChg>
      </pc:sldChg>
      <pc:sldChg chg="delSp modSp mod modClrScheme delDesignElem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163918551" sldId="257"/>
        </pc:sldMkLst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163918551" sldId="257"/>
            <ac:spMk id="2" creationId="{BFD178E2-81A6-4C0B-AAFE-A350E5809B8F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163918551" sldId="257"/>
            <ac:spMk id="9" creationId="{E45B1D5C-0827-4AF0-8186-11FC5A8B8B92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163918551" sldId="257"/>
            <ac:spMk id="11" creationId="{99413ED5-9ED4-4772-BCE4-2BCAE6B12E35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163918551" sldId="257"/>
            <ac:spMk id="13" creationId="{04357C93-F0CB-4A1C-8F77-4E9063789819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163918551" sldId="257"/>
            <ac:spMk id="15" creationId="{90F533E9-6690-41A8-A372-4C6C622D028D}"/>
          </ac:spMkLst>
        </pc:spChg>
        <pc:picChg chg="mod ord">
          <ac:chgData name="MONA ABEDI" userId="S::19032126@students.ltu.edu.au::d7aefcfb-8606-449e-99d8-50cf35c1ce93" providerId="AD" clId="Web-{FEBC45E6-9ED6-E6F3-7F95-627B80C6DD60}" dt="2020-05-06T02:44:20.142" v="367"/>
          <ac:picMkLst>
            <pc:docMk/>
            <pc:sldMk cId="163918551" sldId="257"/>
            <ac:picMk id="4" creationId="{D92A50CE-4954-4F50-962F-D8A7BBFF244A}"/>
          </ac:picMkLst>
        </pc:picChg>
      </pc:sldChg>
      <pc:sldChg chg="delSp modSp mod modClrScheme delDesignElem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2920926596" sldId="258"/>
        </pc:sldMkLst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2920926596" sldId="258"/>
            <ac:spMk id="3" creationId="{004A1D94-3BD0-4A5D-96E5-F647293518C0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2920926596" sldId="258"/>
            <ac:spMk id="28" creationId="{867D4867-5BA7-4462-B2F6-A23F4A622AA7}"/>
          </ac:spMkLst>
        </pc:spChg>
      </pc:sldChg>
      <pc:sldChg chg="modSp mod modClrScheme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1242498568" sldId="259"/>
        </pc:sldMkLst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1242498568" sldId="259"/>
            <ac:spMk id="2" creationId="{DE47D70F-307F-44D0-97E7-147D5E1CC949}"/>
          </ac:spMkLst>
        </pc:spChg>
        <pc:picChg chg="mod ord">
          <ac:chgData name="MONA ABEDI" userId="S::19032126@students.ltu.edu.au::d7aefcfb-8606-449e-99d8-50cf35c1ce93" providerId="AD" clId="Web-{FEBC45E6-9ED6-E6F3-7F95-627B80C6DD60}" dt="2020-05-06T02:44:20.142" v="367"/>
          <ac:picMkLst>
            <pc:docMk/>
            <pc:sldMk cId="1242498568" sldId="259"/>
            <ac:picMk id="4" creationId="{58FBC80E-8F61-4AC0-A0E0-9CFD11380190}"/>
          </ac:picMkLst>
        </pc:picChg>
      </pc:sldChg>
      <pc:sldChg chg="delSp modSp mod modClrScheme delDesignElem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3763605696" sldId="260"/>
        </pc:sldMkLst>
        <pc:spChg chg="mod ord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3763605696" sldId="260"/>
            <ac:spMk id="2" creationId="{0410DE8D-73F0-4C5B-A058-2956AE1FDC68}"/>
          </ac:spMkLst>
        </pc:spChg>
        <pc:spChg chg="del">
          <ac:chgData name="MONA ABEDI" userId="S::19032126@students.ltu.edu.au::d7aefcfb-8606-449e-99d8-50cf35c1ce93" providerId="AD" clId="Web-{FEBC45E6-9ED6-E6F3-7F95-627B80C6DD60}" dt="2020-05-06T01:51:32.890" v="50"/>
          <ac:spMkLst>
            <pc:docMk/>
            <pc:sldMk cId="3763605696" sldId="260"/>
            <ac:spMk id="21" creationId="{02D44074-0B69-4F0C-A7B3-5645CE40D8E3}"/>
          </ac:spMkLst>
        </pc:spChg>
        <pc:picChg chg="mod ord">
          <ac:chgData name="MONA ABEDI" userId="S::19032126@students.ltu.edu.au::d7aefcfb-8606-449e-99d8-50cf35c1ce93" providerId="AD" clId="Web-{FEBC45E6-9ED6-E6F3-7F95-627B80C6DD60}" dt="2020-05-06T02:44:20.142" v="367"/>
          <ac:picMkLst>
            <pc:docMk/>
            <pc:sldMk cId="3763605696" sldId="260"/>
            <ac:picMk id="14" creationId="{EB31FAB9-2E37-47F4-A550-FB82BA366F2A}"/>
          </ac:picMkLst>
        </pc:picChg>
      </pc:sldChg>
      <pc:sldChg chg="addSp delSp modSp new mod setBg modClrScheme delDesignElem chgLayout">
        <pc:chgData name="MONA ABEDI" userId="S::19032126@students.ltu.edu.au::d7aefcfb-8606-449e-99d8-50cf35c1ce93" providerId="AD" clId="Web-{FEBC45E6-9ED6-E6F3-7F95-627B80C6DD60}" dt="2020-05-06T04:05:23.297" v="726" actId="20577"/>
        <pc:sldMkLst>
          <pc:docMk/>
          <pc:sldMk cId="3050442144" sldId="261"/>
        </pc:sldMkLst>
        <pc:spChg chg="add mod">
          <ac:chgData name="MONA ABEDI" userId="S::19032126@students.ltu.edu.au::d7aefcfb-8606-449e-99d8-50cf35c1ce93" providerId="AD" clId="Web-{FEBC45E6-9ED6-E6F3-7F95-627B80C6DD60}" dt="2020-05-06T04:05:23.297" v="726" actId="20577"/>
          <ac:spMkLst>
            <pc:docMk/>
            <pc:sldMk cId="3050442144" sldId="261"/>
            <ac:spMk id="6" creationId="{AB866279-76C1-4ED1-8780-3BE4BFF444F2}"/>
          </ac:spMkLst>
        </pc:spChg>
        <pc:spChg chg="add del">
          <ac:chgData name="MONA ABEDI" userId="S::19032126@students.ltu.edu.au::d7aefcfb-8606-449e-99d8-50cf35c1ce93" providerId="AD" clId="Web-{FEBC45E6-9ED6-E6F3-7F95-627B80C6DD60}" dt="2020-05-06T02:44:10.408" v="366"/>
          <ac:spMkLst>
            <pc:docMk/>
            <pc:sldMk cId="3050442144" sldId="261"/>
            <ac:spMk id="10" creationId="{823AC064-BC96-4F32-8AE1-B2FD38754823}"/>
          </ac:spMkLst>
        </pc:spChg>
        <pc:spChg chg="add del">
          <ac:chgData name="MONA ABEDI" userId="S::19032126@students.ltu.edu.au::d7aefcfb-8606-449e-99d8-50cf35c1ce93" providerId="AD" clId="Web-{FEBC45E6-9ED6-E6F3-7F95-627B80C6DD60}" dt="2020-05-06T01:54:18.015" v="58"/>
          <ac:spMkLst>
            <pc:docMk/>
            <pc:sldMk cId="3050442144" sldId="261"/>
            <ac:spMk id="11" creationId="{D4771268-CB57-404A-9271-370EB28F6090}"/>
          </ac:spMkLst>
        </pc:spChg>
        <pc:spChg chg="add del">
          <ac:chgData name="MONA ABEDI" userId="S::19032126@students.ltu.edu.au::d7aefcfb-8606-449e-99d8-50cf35c1ce93" providerId="AD" clId="Web-{FEBC45E6-9ED6-E6F3-7F95-627B80C6DD60}" dt="2020-05-06T02:44:20.142" v="367"/>
          <ac:spMkLst>
            <pc:docMk/>
            <pc:sldMk cId="3050442144" sldId="261"/>
            <ac:spMk id="12" creationId="{823AC064-BC96-4F32-8AE1-B2FD38754823}"/>
          </ac:spMkLst>
        </pc:spChg>
        <pc:spChg chg="add del">
          <ac:chgData name="MONA ABEDI" userId="S::19032126@students.ltu.edu.au::d7aefcfb-8606-449e-99d8-50cf35c1ce93" providerId="AD" clId="Web-{FEBC45E6-9ED6-E6F3-7F95-627B80C6DD60}" dt="2020-05-06T02:25:04.798" v="333"/>
          <ac:spMkLst>
            <pc:docMk/>
            <pc:sldMk cId="3050442144" sldId="261"/>
            <ac:spMk id="16" creationId="{823AC064-BC96-4F32-8AE1-B2FD38754823}"/>
          </ac:spMkLst>
        </pc:spChg>
        <pc:picChg chg="add del mod">
          <ac:chgData name="MONA ABEDI" userId="S::19032126@students.ltu.edu.au::d7aefcfb-8606-449e-99d8-50cf35c1ce93" providerId="AD" clId="Web-{FEBC45E6-9ED6-E6F3-7F95-627B80C6DD60}" dt="2020-05-06T01:38:37.968" v="5"/>
          <ac:picMkLst>
            <pc:docMk/>
            <pc:sldMk cId="3050442144" sldId="261"/>
            <ac:picMk id="2" creationId="{B4206316-1ECC-4EFB-91E9-F2075C292E05}"/>
          </ac:picMkLst>
        </pc:picChg>
        <pc:picChg chg="add mod ord">
          <ac:chgData name="MONA ABEDI" userId="S::19032126@students.ltu.edu.au::d7aefcfb-8606-449e-99d8-50cf35c1ce93" providerId="AD" clId="Web-{FEBC45E6-9ED6-E6F3-7F95-627B80C6DD60}" dt="2020-05-06T01:54:18.015" v="58"/>
          <ac:picMkLst>
            <pc:docMk/>
            <pc:sldMk cId="3050442144" sldId="261"/>
            <ac:picMk id="4" creationId="{DBFCD7AE-6FFE-4241-A12E-5AFABE2157C5}"/>
          </ac:picMkLst>
        </pc:picChg>
        <pc:picChg chg="add mod">
          <ac:chgData name="MONA ABEDI" userId="S::19032126@students.ltu.edu.au::d7aefcfb-8606-449e-99d8-50cf35c1ce93" providerId="AD" clId="Web-{FEBC45E6-9ED6-E6F3-7F95-627B80C6DD60}" dt="2020-05-06T01:54:18.015" v="58"/>
          <ac:picMkLst>
            <pc:docMk/>
            <pc:sldMk cId="3050442144" sldId="261"/>
            <ac:picMk id="7" creationId="{81F2847E-6270-44E1-8420-549B96B66D0E}"/>
          </ac:picMkLst>
        </pc:picChg>
        <pc:cxnChg chg="add del">
          <ac:chgData name="MONA ABEDI" userId="S::19032126@students.ltu.edu.au::d7aefcfb-8606-449e-99d8-50cf35c1ce93" providerId="AD" clId="Web-{FEBC45E6-9ED6-E6F3-7F95-627B80C6DD60}" dt="2020-05-06T02:44:20.142" v="367"/>
          <ac:cxnSpMkLst>
            <pc:docMk/>
            <pc:sldMk cId="3050442144" sldId="261"/>
            <ac:cxnSpMk id="9" creationId="{DB146403-F3D6-484B-B2ED-97F9565D0370}"/>
          </ac:cxnSpMkLst>
        </pc:cxnChg>
        <pc:cxnChg chg="add del">
          <ac:chgData name="MONA ABEDI" userId="S::19032126@students.ltu.edu.au::d7aefcfb-8606-449e-99d8-50cf35c1ce93" providerId="AD" clId="Web-{FEBC45E6-9ED6-E6F3-7F95-627B80C6DD60}" dt="2020-05-06T02:44:10.408" v="366"/>
          <ac:cxnSpMkLst>
            <pc:docMk/>
            <pc:sldMk cId="3050442144" sldId="261"/>
            <ac:cxnSpMk id="13" creationId="{7E7C77BC-7138-40B1-A15B-20F57A494629}"/>
          </ac:cxnSpMkLst>
        </pc:cxnChg>
        <pc:cxnChg chg="add del">
          <ac:chgData name="MONA ABEDI" userId="S::19032126@students.ltu.edu.au::d7aefcfb-8606-449e-99d8-50cf35c1ce93" providerId="AD" clId="Web-{FEBC45E6-9ED6-E6F3-7F95-627B80C6DD60}" dt="2020-05-06T02:44:20.142" v="367"/>
          <ac:cxnSpMkLst>
            <pc:docMk/>
            <pc:sldMk cId="3050442144" sldId="261"/>
            <ac:cxnSpMk id="14" creationId="{7E7C77BC-7138-40B1-A15B-20F57A494629}"/>
          </ac:cxnSpMkLst>
        </pc:cxnChg>
        <pc:cxnChg chg="add del">
          <ac:chgData name="MONA ABEDI" userId="S::19032126@students.ltu.edu.au::d7aefcfb-8606-449e-99d8-50cf35c1ce93" providerId="AD" clId="Web-{FEBC45E6-9ED6-E6F3-7F95-627B80C6DD60}" dt="2020-05-06T02:44:10.408" v="366"/>
          <ac:cxnSpMkLst>
            <pc:docMk/>
            <pc:sldMk cId="3050442144" sldId="261"/>
            <ac:cxnSpMk id="15" creationId="{DB146403-F3D6-484B-B2ED-97F9565D0370}"/>
          </ac:cxnSpMkLst>
        </pc:cxnChg>
        <pc:cxnChg chg="add del">
          <ac:chgData name="MONA ABEDI" userId="S::19032126@students.ltu.edu.au::d7aefcfb-8606-449e-99d8-50cf35c1ce93" providerId="AD" clId="Web-{FEBC45E6-9ED6-E6F3-7F95-627B80C6DD60}" dt="2020-05-06T02:25:04.798" v="333"/>
          <ac:cxnSpMkLst>
            <pc:docMk/>
            <pc:sldMk cId="3050442144" sldId="261"/>
            <ac:cxnSpMk id="18" creationId="{7E7C77BC-7138-40B1-A15B-20F57A494629}"/>
          </ac:cxnSpMkLst>
        </pc:cxnChg>
        <pc:cxnChg chg="add del">
          <ac:chgData name="MONA ABEDI" userId="S::19032126@students.ltu.edu.au::d7aefcfb-8606-449e-99d8-50cf35c1ce93" providerId="AD" clId="Web-{FEBC45E6-9ED6-E6F3-7F95-627B80C6DD60}" dt="2020-05-06T02:25:04.798" v="333"/>
          <ac:cxnSpMkLst>
            <pc:docMk/>
            <pc:sldMk cId="3050442144" sldId="261"/>
            <ac:cxnSpMk id="20" creationId="{DB146403-F3D6-484B-B2ED-97F9565D0370}"/>
          </ac:cxnSpMkLst>
        </pc:cxnChg>
      </pc:sldChg>
      <pc:sldChg chg="addSp delSp modSp new mod setBg modClrScheme setClrOvrMap chgLayout">
        <pc:chgData name="MONA ABEDI" userId="S::19032126@students.ltu.edu.au::d7aefcfb-8606-449e-99d8-50cf35c1ce93" providerId="AD" clId="Web-{FEBC45E6-9ED6-E6F3-7F95-627B80C6DD60}" dt="2020-05-06T02:44:20.142" v="367"/>
        <pc:sldMkLst>
          <pc:docMk/>
          <pc:sldMk cId="2803125734" sldId="262"/>
        </pc:sldMkLst>
        <pc:spChg chg="add del mod">
          <ac:chgData name="MONA ABEDI" userId="S::19032126@students.ltu.edu.au::d7aefcfb-8606-449e-99d8-50cf35c1ce93" providerId="AD" clId="Web-{FEBC45E6-9ED6-E6F3-7F95-627B80C6DD60}" dt="2020-05-06T02:04:48.437" v="162"/>
          <ac:spMkLst>
            <pc:docMk/>
            <pc:sldMk cId="2803125734" sldId="262"/>
            <ac:spMk id="2" creationId="{5BA28672-2ED8-495C-8389-1469AB273588}"/>
          </ac:spMkLst>
        </pc:spChg>
        <pc:graphicFrameChg chg="add mod modGraphic">
          <ac:chgData name="MONA ABEDI" userId="S::19032126@students.ltu.edu.au::d7aefcfb-8606-449e-99d8-50cf35c1ce93" providerId="AD" clId="Web-{FEBC45E6-9ED6-E6F3-7F95-627B80C6DD60}" dt="2020-05-06T02:05:43.703" v="168"/>
          <ac:graphicFrameMkLst>
            <pc:docMk/>
            <pc:sldMk cId="2803125734" sldId="262"/>
            <ac:graphicFrameMk id="4" creationId="{7B66C957-9574-4CF1-A3BE-CBE9DFD4E6E4}"/>
          </ac:graphicFrameMkLst>
        </pc:graphicFrameChg>
        <pc:picChg chg="add mod">
          <ac:chgData name="MONA ABEDI" userId="S::19032126@students.ltu.edu.au::d7aefcfb-8606-449e-99d8-50cf35c1ce93" providerId="AD" clId="Web-{FEBC45E6-9ED6-E6F3-7F95-627B80C6DD60}" dt="2020-05-06T02:05:43.703" v="168"/>
          <ac:picMkLst>
            <pc:docMk/>
            <pc:sldMk cId="2803125734" sldId="262"/>
            <ac:picMk id="6" creationId="{BFE55518-232D-4240-A8E7-DA7BF4FE0ABB}"/>
          </ac:picMkLst>
        </pc:picChg>
        <pc:cxnChg chg="add del">
          <ac:chgData name="MONA ABEDI" userId="S::19032126@students.ltu.edu.au::d7aefcfb-8606-449e-99d8-50cf35c1ce93" providerId="AD" clId="Web-{FEBC45E6-9ED6-E6F3-7F95-627B80C6DD60}" dt="2020-05-06T02:05:43.703" v="168"/>
          <ac:cxnSpMkLst>
            <pc:docMk/>
            <pc:sldMk cId="2803125734" sldId="262"/>
            <ac:cxnSpMk id="10" creationId="{A7F400EE-A8A5-48AF-B4D6-291B52C6F0B0}"/>
          </ac:cxnSpMkLst>
        </pc:cxnChg>
      </pc:sldChg>
      <pc:sldChg chg="addSp delSp modSp new mod modClrScheme chgLayout">
        <pc:chgData name="MONA ABEDI" userId="S::19032126@students.ltu.edu.au::d7aefcfb-8606-449e-99d8-50cf35c1ce93" providerId="AD" clId="Web-{FEBC45E6-9ED6-E6F3-7F95-627B80C6DD60}" dt="2020-05-06T02:44:54.236" v="375" actId="20577"/>
        <pc:sldMkLst>
          <pc:docMk/>
          <pc:sldMk cId="2680760472" sldId="263"/>
        </pc:sldMkLst>
        <pc:spChg chg="add mod">
          <ac:chgData name="MONA ABEDI" userId="S::19032126@students.ltu.edu.au::d7aefcfb-8606-449e-99d8-50cf35c1ce93" providerId="AD" clId="Web-{FEBC45E6-9ED6-E6F3-7F95-627B80C6DD60}" dt="2020-05-06T02:41:09.783" v="358" actId="14100"/>
          <ac:spMkLst>
            <pc:docMk/>
            <pc:sldMk cId="2680760472" sldId="263"/>
            <ac:spMk id="2" creationId="{27A0D89D-7353-4394-84E0-801E61F985EF}"/>
          </ac:spMkLst>
        </pc:spChg>
        <pc:spChg chg="add del mod">
          <ac:chgData name="MONA ABEDI" userId="S::19032126@students.ltu.edu.au::d7aefcfb-8606-449e-99d8-50cf35c1ce93" providerId="AD" clId="Web-{FEBC45E6-9ED6-E6F3-7F95-627B80C6DD60}" dt="2020-05-06T02:18:05.063" v="230"/>
          <ac:spMkLst>
            <pc:docMk/>
            <pc:sldMk cId="2680760472" sldId="263"/>
            <ac:spMk id="5" creationId="{23AF4359-1621-4E3B-89CA-C5C16CDBB2A8}"/>
          </ac:spMkLst>
        </pc:spChg>
        <pc:spChg chg="add mod">
          <ac:chgData name="MONA ABEDI" userId="S::19032126@students.ltu.edu.au::d7aefcfb-8606-449e-99d8-50cf35c1ce93" providerId="AD" clId="Web-{FEBC45E6-9ED6-E6F3-7F95-627B80C6DD60}" dt="2020-05-06T02:40:55.611" v="351" actId="20577"/>
          <ac:spMkLst>
            <pc:docMk/>
            <pc:sldMk cId="2680760472" sldId="263"/>
            <ac:spMk id="6" creationId="{38234C2A-C9E6-4257-AEFB-93B8F5A33943}"/>
          </ac:spMkLst>
        </pc:spChg>
        <pc:spChg chg="add del mod">
          <ac:chgData name="MONA ABEDI" userId="S::19032126@students.ltu.edu.au::d7aefcfb-8606-449e-99d8-50cf35c1ce93" providerId="AD" clId="Web-{FEBC45E6-9ED6-E6F3-7F95-627B80C6DD60}" dt="2020-05-06T02:18:11.188" v="234"/>
          <ac:spMkLst>
            <pc:docMk/>
            <pc:sldMk cId="2680760472" sldId="263"/>
            <ac:spMk id="7" creationId="{128EB88B-9E54-4AE0-BEDB-FE79510C1AC2}"/>
          </ac:spMkLst>
        </pc:spChg>
        <pc:spChg chg="add mod">
          <ac:chgData name="MONA ABEDI" userId="S::19032126@students.ltu.edu.au::d7aefcfb-8606-449e-99d8-50cf35c1ce93" providerId="AD" clId="Web-{FEBC45E6-9ED6-E6F3-7F95-627B80C6DD60}" dt="2020-05-06T02:44:54.236" v="375" actId="20577"/>
          <ac:spMkLst>
            <pc:docMk/>
            <pc:sldMk cId="2680760472" sldId="263"/>
            <ac:spMk id="8" creationId="{7DD22976-A6E1-4E72-AB41-59FDFA9A396D}"/>
          </ac:spMkLst>
        </pc:spChg>
        <pc:picChg chg="add mod">
          <ac:chgData name="MONA ABEDI" userId="S::19032126@students.ltu.edu.au::d7aefcfb-8606-449e-99d8-50cf35c1ce93" providerId="AD" clId="Web-{FEBC45E6-9ED6-E6F3-7F95-627B80C6DD60}" dt="2020-05-06T02:41:20.173" v="359" actId="14100"/>
          <ac:picMkLst>
            <pc:docMk/>
            <pc:sldMk cId="2680760472" sldId="263"/>
            <ac:picMk id="3" creationId="{39D5B7D9-8E7D-4844-A1ED-6DCF623D5144}"/>
          </ac:picMkLst>
        </pc:picChg>
      </pc:sldChg>
      <pc:sldChg chg="addSp modSp new">
        <pc:chgData name="MONA ABEDI" userId="S::19032126@students.ltu.edu.au::d7aefcfb-8606-449e-99d8-50cf35c1ce93" providerId="AD" clId="Web-{FEBC45E6-9ED6-E6F3-7F95-627B80C6DD60}" dt="2020-05-06T04:05:59.344" v="732" actId="1076"/>
        <pc:sldMkLst>
          <pc:docMk/>
          <pc:sldMk cId="2178619745" sldId="264"/>
        </pc:sldMkLst>
        <pc:spChg chg="add mod">
          <ac:chgData name="MONA ABEDI" userId="S::19032126@students.ltu.edu.au::d7aefcfb-8606-449e-99d8-50cf35c1ce93" providerId="AD" clId="Web-{FEBC45E6-9ED6-E6F3-7F95-627B80C6DD60}" dt="2020-05-06T03:39:00.964" v="402" actId="20577"/>
          <ac:spMkLst>
            <pc:docMk/>
            <pc:sldMk cId="2178619745" sldId="264"/>
            <ac:spMk id="2" creationId="{14EF02F1-B6C7-4114-9B6C-53BD4930303C}"/>
          </ac:spMkLst>
        </pc:spChg>
        <pc:spChg chg="add mod">
          <ac:chgData name="MONA ABEDI" userId="S::19032126@students.ltu.edu.au::d7aefcfb-8606-449e-99d8-50cf35c1ce93" providerId="AD" clId="Web-{FEBC45E6-9ED6-E6F3-7F95-627B80C6DD60}" dt="2020-05-06T03:53:08.139" v="459" actId="20577"/>
          <ac:spMkLst>
            <pc:docMk/>
            <pc:sldMk cId="2178619745" sldId="264"/>
            <ac:spMk id="5" creationId="{00095E0A-C147-4F98-8CA4-C34F5A3626DB}"/>
          </ac:spMkLst>
        </pc:spChg>
        <pc:picChg chg="add mod">
          <ac:chgData name="MONA ABEDI" userId="S::19032126@students.ltu.edu.au::d7aefcfb-8606-449e-99d8-50cf35c1ce93" providerId="AD" clId="Web-{FEBC45E6-9ED6-E6F3-7F95-627B80C6DD60}" dt="2020-05-06T04:05:59.344" v="732" actId="1076"/>
          <ac:picMkLst>
            <pc:docMk/>
            <pc:sldMk cId="2178619745" sldId="264"/>
            <ac:picMk id="3" creationId="{BCFB89E9-E6B8-49C8-AD24-5660E59E2674}"/>
          </ac:picMkLst>
        </pc:picChg>
      </pc:sldChg>
      <pc:sldChg chg="addSp modSp new mod setBg">
        <pc:chgData name="MONA ABEDI" userId="S::19032126@students.ltu.edu.au::d7aefcfb-8606-449e-99d8-50cf35c1ce93" providerId="AD" clId="Web-{FEBC45E6-9ED6-E6F3-7F95-627B80C6DD60}" dt="2020-05-06T04:06:12.735" v="733" actId="1076"/>
        <pc:sldMkLst>
          <pc:docMk/>
          <pc:sldMk cId="4121140151" sldId="265"/>
        </pc:sldMkLst>
        <pc:spChg chg="add mod">
          <ac:chgData name="MONA ABEDI" userId="S::19032126@students.ltu.edu.au::d7aefcfb-8606-449e-99d8-50cf35c1ce93" providerId="AD" clId="Web-{FEBC45E6-9ED6-E6F3-7F95-627B80C6DD60}" dt="2020-05-06T04:04:31.844" v="721"/>
          <ac:spMkLst>
            <pc:docMk/>
            <pc:sldMk cId="4121140151" sldId="265"/>
            <ac:spMk id="4" creationId="{9ADE7436-F266-4C9F-BBE5-3274EDD3B1C9}"/>
          </ac:spMkLst>
        </pc:spChg>
        <pc:spChg chg="add mod">
          <ac:chgData name="MONA ABEDI" userId="S::19032126@students.ltu.edu.au::d7aefcfb-8606-449e-99d8-50cf35c1ce93" providerId="AD" clId="Web-{FEBC45E6-9ED6-E6F3-7F95-627B80C6DD60}" dt="2020-05-06T04:06:12.735" v="733" actId="1076"/>
          <ac:spMkLst>
            <pc:docMk/>
            <pc:sldMk cId="4121140151" sldId="265"/>
            <ac:spMk id="5" creationId="{E77EE918-7B5F-489C-A8B6-1823A5FE4D7D}"/>
          </ac:spMkLst>
        </pc:spChg>
        <pc:spChg chg="add">
          <ac:chgData name="MONA ABEDI" userId="S::19032126@students.ltu.edu.au::d7aefcfb-8606-449e-99d8-50cf35c1ce93" providerId="AD" clId="Web-{FEBC45E6-9ED6-E6F3-7F95-627B80C6DD60}" dt="2020-05-06T04:04:31.844" v="721"/>
          <ac:spMkLst>
            <pc:docMk/>
            <pc:sldMk cId="4121140151" sldId="265"/>
            <ac:spMk id="10" creationId="{D4771268-CB57-404A-9271-370EB28F6090}"/>
          </ac:spMkLst>
        </pc:spChg>
        <pc:picChg chg="add mod ord">
          <ac:chgData name="MONA ABEDI" userId="S::19032126@students.ltu.edu.au::d7aefcfb-8606-449e-99d8-50cf35c1ce93" providerId="AD" clId="Web-{FEBC45E6-9ED6-E6F3-7F95-627B80C6DD60}" dt="2020-05-06T04:04:31.844" v="721"/>
          <ac:picMkLst>
            <pc:docMk/>
            <pc:sldMk cId="4121140151" sldId="265"/>
            <ac:picMk id="2" creationId="{176D8673-8A45-4E5A-957B-FA2F0AC259BE}"/>
          </ac:picMkLst>
        </pc:picChg>
      </pc:sldChg>
      <pc:sldMasterChg chg="del delSldLayout">
        <pc:chgData name="MONA ABEDI" userId="S::19032126@students.ltu.edu.au::d7aefcfb-8606-449e-99d8-50cf35c1ce93" providerId="AD" clId="Web-{FEBC45E6-9ED6-E6F3-7F95-627B80C6DD60}" dt="2020-05-06T01:51:32.890" v="50"/>
        <pc:sldMasterMkLst>
          <pc:docMk/>
          <pc:sldMasterMk cId="2460954070" sldId="2147483660"/>
        </pc:sldMasterMkLst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ONA ABEDI" userId="S::19032126@students.ltu.edu.au::d7aefcfb-8606-449e-99d8-50cf35c1ce93" providerId="AD" clId="Web-{FEBC45E6-9ED6-E6F3-7F95-627B80C6DD60}" dt="2020-05-06T01:51:32.890" v="5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ONA ABEDI" userId="S::19032126@students.ltu.edu.au::d7aefcfb-8606-449e-99d8-50cf35c1ce93" providerId="AD" clId="Web-{FEBC45E6-9ED6-E6F3-7F95-627B80C6DD60}" dt="2020-05-06T01:51:48.406" v="51"/>
        <pc:sldMasterMkLst>
          <pc:docMk/>
          <pc:sldMasterMk cId="3413873645" sldId="2147483672"/>
        </pc:sldMasterMkLst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1533534739" sldId="214748367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3303882534" sldId="214748367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642071809" sldId="214748367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4179590737" sldId="214748367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18843770" sldId="214748367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45666198" sldId="214748367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294091754" sldId="2147483679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576758711" sldId="2147483680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326392955" sldId="2147483681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493917400" sldId="2147483682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744015613" sldId="214748368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412242797" sldId="214748368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3753076747" sldId="214748368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41698781" sldId="214748368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2273861200" sldId="214748368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3279606763" sldId="214748368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1:48.406" v="51"/>
          <pc:sldLayoutMkLst>
            <pc:docMk/>
            <pc:sldMasterMk cId="3413873645" sldId="2147483672"/>
            <pc:sldLayoutMk cId="3872184348" sldId="2147483689"/>
          </pc:sldLayoutMkLst>
        </pc:sldLayoutChg>
      </pc:sldMasterChg>
      <pc:sldMasterChg chg="add del addSldLayout delSldLayout modSldLayout">
        <pc:chgData name="MONA ABEDI" userId="S::19032126@students.ltu.edu.au::d7aefcfb-8606-449e-99d8-50cf35c1ce93" providerId="AD" clId="Web-{FEBC45E6-9ED6-E6F3-7F95-627B80C6DD60}" dt="2020-05-06T01:52:13.328" v="52"/>
        <pc:sldMasterMkLst>
          <pc:docMk/>
          <pc:sldMasterMk cId="474334535" sldId="2147483690"/>
        </pc:sldMasterMkLst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3150457796" sldId="2147483691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290168606" sldId="2147483692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1576359466" sldId="214748369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987409504" sldId="214748369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3661359921" sldId="214748369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686432195" sldId="214748369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511709429" sldId="214748369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854613402" sldId="214748369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3878076213" sldId="2147483699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519792427" sldId="2147483700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1:52:13.328" v="52"/>
          <pc:sldLayoutMkLst>
            <pc:docMk/>
            <pc:sldMasterMk cId="474334535" sldId="2147483690"/>
            <pc:sldLayoutMk cId="2682967441" sldId="2147483701"/>
          </pc:sldLayoutMkLst>
        </pc:sldLayoutChg>
      </pc:sldMasterChg>
      <pc:sldMasterChg chg="add del addSldLayout delSldLayout modSldLayout">
        <pc:chgData name="MONA ABEDI" userId="S::19032126@students.ltu.edu.au::d7aefcfb-8606-449e-99d8-50cf35c1ce93" providerId="AD" clId="Web-{FEBC45E6-9ED6-E6F3-7F95-627B80C6DD60}" dt="2020-05-06T02:25:04.798" v="333"/>
        <pc:sldMasterMkLst>
          <pc:docMk/>
          <pc:sldMasterMk cId="4029575653" sldId="2147483702"/>
        </pc:sldMasterMkLst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1745879615" sldId="214748370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1594009087" sldId="214748370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2264905275" sldId="214748370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3578704190" sldId="214748370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2141080330" sldId="214748370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2504557119" sldId="214748370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9981173" sldId="2147483709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2256175694" sldId="2147483710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783475210" sldId="2147483711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1993785228" sldId="2147483712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25:04.798" v="333"/>
          <pc:sldLayoutMkLst>
            <pc:docMk/>
            <pc:sldMasterMk cId="4029575653" sldId="2147483702"/>
            <pc:sldLayoutMk cId="267231465" sldId="2147483713"/>
          </pc:sldLayoutMkLst>
        </pc:sldLayoutChg>
      </pc:sldMasterChg>
      <pc:sldMasterChg chg="add del addSldLayout delSldLayout modSldLayout">
        <pc:chgData name="MONA ABEDI" userId="S::19032126@students.ltu.edu.au::d7aefcfb-8606-449e-99d8-50cf35c1ce93" providerId="AD" clId="Web-{FEBC45E6-9ED6-E6F3-7F95-627B80C6DD60}" dt="2020-05-06T02:44:20.142" v="367"/>
        <pc:sldMasterMkLst>
          <pc:docMk/>
          <pc:sldMasterMk cId="1846923551" sldId="2147483714"/>
        </pc:sldMasterMkLst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2708967587" sldId="214748371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943092353" sldId="214748371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1013061142" sldId="214748371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9906501" sldId="214748371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1531871451" sldId="2147483719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859878435" sldId="2147483720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415610286" sldId="2147483721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347142885" sldId="2147483722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724911310" sldId="214748372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160743093" sldId="214748372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1846923551" sldId="2147483714"/>
            <pc:sldLayoutMk cId="3782132526" sldId="2147483725"/>
          </pc:sldLayoutMkLst>
        </pc:sldLayoutChg>
      </pc:sldMasterChg>
      <pc:sldMasterChg chg="add del addSldLayout delSldLayout modSldLayout">
        <pc:chgData name="MONA ABEDI" userId="S::19032126@students.ltu.edu.au::d7aefcfb-8606-449e-99d8-50cf35c1ce93" providerId="AD" clId="Web-{FEBC45E6-9ED6-E6F3-7F95-627B80C6DD60}" dt="2020-05-06T02:44:20.142" v="367"/>
        <pc:sldMasterMkLst>
          <pc:docMk/>
          <pc:sldMasterMk cId="2651626712" sldId="2147483726"/>
        </pc:sldMasterMkLst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991061314" sldId="2147483727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3109557092" sldId="2147483728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1814654083" sldId="2147483729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2204017047" sldId="2147483730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3229997057" sldId="2147483731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3171928402" sldId="2147483732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1689702925" sldId="2147483733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1977973728" sldId="2147483734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4082815990" sldId="2147483735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994741926" sldId="2147483736"/>
          </pc:sldLayoutMkLst>
        </pc:sldLayoutChg>
        <pc:sldLayoutChg chg="add del mod replId">
          <pc:chgData name="MONA ABEDI" userId="S::19032126@students.ltu.edu.au::d7aefcfb-8606-449e-99d8-50cf35c1ce93" providerId="AD" clId="Web-{FEBC45E6-9ED6-E6F3-7F95-627B80C6DD60}" dt="2020-05-06T02:44:20.142" v="367"/>
          <pc:sldLayoutMkLst>
            <pc:docMk/>
            <pc:sldMasterMk cId="2651626712" sldId="2147483726"/>
            <pc:sldLayoutMk cId="2316188829" sldId="2147483737"/>
          </pc:sldLayoutMkLst>
        </pc:sldLayoutChg>
      </pc:sldMasterChg>
    </pc:docChg>
  </pc:docChgLst>
  <pc:docChgLst>
    <pc:chgData name="DAVID WISNIEWSKI" userId="S::17917777@students.ltu.edu.au::4dc16fc2-c047-4092-a071-4a02c1b91f05" providerId="AD" clId="Web-{BEA40DCC-A0E3-3712-2762-7BB721E4503D}"/>
    <pc:docChg chg="addSld delSld modSld sldOrd addMainMaster delMainMaster">
      <pc:chgData name="DAVID WISNIEWSKI" userId="S::17917777@students.ltu.edu.au::4dc16fc2-c047-4092-a071-4a02c1b91f05" providerId="AD" clId="Web-{BEA40DCC-A0E3-3712-2762-7BB721E4503D}" dt="2020-05-07T10:14:41.085" v="1590" actId="20577"/>
      <pc:docMkLst>
        <pc:docMk/>
      </pc:docMkLst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074814736" sldId="256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1074814736" sldId="256"/>
            <ac:spMk id="2" creationId="{C263DEE9-C529-4C74-8C42-C2521B2AC5A0}"/>
          </ac:spMkLst>
        </pc:spChg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1074814736" sldId="256"/>
            <ac:spMk id="3" creationId="{A3B1F462-B1B1-4369-A1C0-34A3443870B1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8" creationId="{88294908-8B00-4F58-BBBA-20F71A40AA9E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10" creationId="{4364C879-1404-4203-8E9D-CC5DE0A621A2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12" creationId="{84617302-4B0D-4351-A6BB-6F0930D943AC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14" creationId="{DA2C7802-C2E0-4218-8F89-8DD7CCD2CD1C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16" creationId="{A6D7111A-21E5-4EE9-8A78-10E5530F0116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18" creationId="{A3969E80-A77B-49FC-9122-D89AFD5EE118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20" creationId="{1849CA57-76BD-4CF2-80BA-D7A46A01B7B1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22" creationId="{35E9085E-E730-4768-83D4-6CB7E9897153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24" creationId="{973272FE-A474-4CAE-8CA2-BCC8B476C3F4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26" creationId="{E07981EA-05A6-437C-88D7-B377B92B031D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074814736" sldId="256"/>
            <ac:spMk id="28" creationId="{15E3C750-986E-4769-B1AE-49289FBEE757}"/>
          </ac:spMkLst>
        </pc:spChg>
      </pc:sldChg>
      <pc:sldChg chg="modSp 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63918551" sldId="257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163918551" sldId="257"/>
            <ac:spMk id="2" creationId="{BFD178E2-81A6-4C0B-AAFE-A350E5809B8F}"/>
          </ac:spMkLst>
        </pc:spChg>
        <pc:picChg chg="mod ord">
          <ac:chgData name="DAVID WISNIEWSKI" userId="S::17917777@students.ltu.edu.au::4dc16fc2-c047-4092-a071-4a02c1b91f05" providerId="AD" clId="Web-{BEA40DCC-A0E3-3712-2762-7BB721E4503D}" dt="2020-05-07T09:35:42.598" v="1273"/>
          <ac:picMkLst>
            <pc:docMk/>
            <pc:sldMk cId="163918551" sldId="257"/>
            <ac:picMk id="6" creationId="{A0DB0774-46CA-4B20-A30F-E97A774CC568}"/>
          </ac:picMkLst>
        </pc:picChg>
      </pc:sldChg>
      <pc:sldChg chg="modSp 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920926596" sldId="258"/>
        </pc:sldMkLst>
        <pc:picChg chg="mod ord">
          <ac:chgData name="DAVID WISNIEWSKI" userId="S::17917777@students.ltu.edu.au::4dc16fc2-c047-4092-a071-4a02c1b91f05" providerId="AD" clId="Web-{BEA40DCC-A0E3-3712-2762-7BB721E4503D}" dt="2020-05-07T09:35:42.598" v="1273"/>
          <ac:picMkLst>
            <pc:docMk/>
            <pc:sldMk cId="2920926596" sldId="258"/>
            <ac:picMk id="10" creationId="{EBA125A5-D292-496D-8FAA-58C97A57A8F9}"/>
          </ac:picMkLst>
        </pc:picChg>
      </pc:sldChg>
      <pc:sldChg chg="modSp 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242498568" sldId="259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1242498568" sldId="259"/>
            <ac:spMk id="2" creationId="{DE47D70F-307F-44D0-97E7-147D5E1CC949}"/>
          </ac:spMkLst>
        </pc:spChg>
        <pc:picChg chg="mod ord">
          <ac:chgData name="DAVID WISNIEWSKI" userId="S::17917777@students.ltu.edu.au::4dc16fc2-c047-4092-a071-4a02c1b91f05" providerId="AD" clId="Web-{BEA40DCC-A0E3-3712-2762-7BB721E4503D}" dt="2020-05-07T09:35:42.598" v="1273"/>
          <ac:picMkLst>
            <pc:docMk/>
            <pc:sldMk cId="1242498568" sldId="259"/>
            <ac:picMk id="4" creationId="{58FBC80E-8F61-4AC0-A0E0-9CFD11380190}"/>
          </ac:picMkLst>
        </pc:picChg>
      </pc:sldChg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3763605696" sldId="260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763605696" sldId="260"/>
            <ac:spMk id="2" creationId="{0410DE8D-73F0-4C5B-A058-2956AE1FDC68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3763605696" sldId="260"/>
            <ac:spMk id="18" creationId="{02D44074-0B69-4F0C-A7B3-5645CE40D8E3}"/>
          </ac:spMkLst>
        </pc:spChg>
        <pc:picChg chg="mod ord">
          <ac:chgData name="DAVID WISNIEWSKI" userId="S::17917777@students.ltu.edu.au::4dc16fc2-c047-4092-a071-4a02c1b91f05" providerId="AD" clId="Web-{BEA40DCC-A0E3-3712-2762-7BB721E4503D}" dt="2020-05-07T09:35:42.598" v="1273"/>
          <ac:picMkLst>
            <pc:docMk/>
            <pc:sldMk cId="3763605696" sldId="260"/>
            <ac:picMk id="14" creationId="{EB31FAB9-2E37-47F4-A550-FB82BA366F2A}"/>
          </ac:picMkLst>
        </pc:picChg>
      </pc:sldChg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8:54.913" v="1309" actId="20577"/>
        <pc:sldMkLst>
          <pc:docMk/>
          <pc:sldMk cId="3050442144" sldId="261"/>
        </pc:sldMkLst>
        <pc:spChg chg="mod">
          <ac:chgData name="DAVID WISNIEWSKI" userId="S::17917777@students.ltu.edu.au::4dc16fc2-c047-4092-a071-4a02c1b91f05" providerId="AD" clId="Web-{BEA40DCC-A0E3-3712-2762-7BB721E4503D}" dt="2020-05-07T09:38:54.913" v="1309" actId="20577"/>
          <ac:spMkLst>
            <pc:docMk/>
            <pc:sldMk cId="3050442144" sldId="261"/>
            <ac:spMk id="6" creationId="{AB866279-76C1-4ED1-8780-3BE4BFF444F2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3050442144" sldId="261"/>
            <ac:spMk id="12" creationId="{823AC064-BC96-4F32-8AE1-B2FD38754823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050442144" sldId="261"/>
            <ac:spMk id="17" creationId="{823AC064-BC96-4F32-8AE1-B2FD38754823}"/>
          </ac:spMkLst>
        </pc:spChg>
        <pc:cxnChg chg="del">
          <ac:chgData name="DAVID WISNIEWSKI" userId="S::17917777@students.ltu.edu.au::4dc16fc2-c047-4092-a071-4a02c1b91f05" providerId="AD" clId="Web-{BEA40DCC-A0E3-3712-2762-7BB721E4503D}" dt="2020-05-07T09:10:29.900" v="248"/>
          <ac:cxnSpMkLst>
            <pc:docMk/>
            <pc:sldMk cId="3050442144" sldId="261"/>
            <ac:cxnSpMk id="9" creationId="{DB146403-F3D6-484B-B2ED-97F9565D0370}"/>
          </ac:cxnSpMkLst>
        </pc:cxnChg>
        <pc:cxnChg chg="del">
          <ac:chgData name="DAVID WISNIEWSKI" userId="S::17917777@students.ltu.edu.au::4dc16fc2-c047-4092-a071-4a02c1b91f05" providerId="AD" clId="Web-{BEA40DCC-A0E3-3712-2762-7BB721E4503D}" dt="2020-05-07T09:10:29.900" v="248"/>
          <ac:cxnSpMkLst>
            <pc:docMk/>
            <pc:sldMk cId="3050442144" sldId="261"/>
            <ac:cxnSpMk id="14" creationId="{7E7C77BC-7138-40B1-A15B-20F57A494629}"/>
          </ac:cxnSpMkLst>
        </pc:cxnChg>
        <pc:cxnChg chg="del">
          <ac:chgData name="DAVID WISNIEWSKI" userId="S::17917777@students.ltu.edu.au::4dc16fc2-c047-4092-a071-4a02c1b91f05" providerId="AD" clId="Web-{BEA40DCC-A0E3-3712-2762-7BB721E4503D}" dt="2020-05-07T09:35:42.598" v="1273"/>
          <ac:cxnSpMkLst>
            <pc:docMk/>
            <pc:sldMk cId="3050442144" sldId="261"/>
            <ac:cxnSpMk id="19" creationId="{7E7C77BC-7138-40B1-A15B-20F57A494629}"/>
          </ac:cxnSpMkLst>
        </pc:cxnChg>
        <pc:cxnChg chg="del">
          <ac:chgData name="DAVID WISNIEWSKI" userId="S::17917777@students.ltu.edu.au::4dc16fc2-c047-4092-a071-4a02c1b91f05" providerId="AD" clId="Web-{BEA40DCC-A0E3-3712-2762-7BB721E4503D}" dt="2020-05-07T09:35:42.598" v="1273"/>
          <ac:cxnSpMkLst>
            <pc:docMk/>
            <pc:sldMk cId="3050442144" sldId="261"/>
            <ac:cxnSpMk id="21" creationId="{DB146403-F3D6-484B-B2ED-97F9565D0370}"/>
          </ac:cxnSpMkLst>
        </pc:cxnChg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803125734" sldId="262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680760472" sldId="263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178619745" sldId="264"/>
        </pc:sldMkLst>
      </pc:sldChg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8:41.804" v="1306" actId="20577"/>
        <pc:sldMkLst>
          <pc:docMk/>
          <pc:sldMk cId="4121140151" sldId="265"/>
        </pc:sldMkLst>
        <pc:spChg chg="mod">
          <ac:chgData name="DAVID WISNIEWSKI" userId="S::17917777@students.ltu.edu.au::4dc16fc2-c047-4092-a071-4a02c1b91f05" providerId="AD" clId="Web-{BEA40DCC-A0E3-3712-2762-7BB721E4503D}" dt="2020-05-07T09:38:41.804" v="1306" actId="20577"/>
          <ac:spMkLst>
            <pc:docMk/>
            <pc:sldMk cId="4121140151" sldId="265"/>
            <ac:spMk id="4" creationId="{9ADE7436-F266-4C9F-BBE5-3274EDD3B1C9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4121140151" sldId="265"/>
            <ac:spMk id="7" creationId="{D4771268-CB57-404A-9271-370EB28F6090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4121140151" sldId="265"/>
            <ac:spMk id="10" creationId="{D4771268-CB57-404A-9271-370EB28F6090}"/>
          </ac:spMkLst>
        </pc:spChg>
      </pc:sldChg>
      <pc:sldChg chg="modSp 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714627114" sldId="266"/>
        </pc:sldMkLst>
        <pc:picChg chg="mod ord">
          <ac:chgData name="DAVID WISNIEWSKI" userId="S::17917777@students.ltu.edu.au::4dc16fc2-c047-4092-a071-4a02c1b91f05" providerId="AD" clId="Web-{BEA40DCC-A0E3-3712-2762-7BB721E4503D}" dt="2020-05-07T09:35:42.598" v="1273"/>
          <ac:picMkLst>
            <pc:docMk/>
            <pc:sldMk cId="714627114" sldId="266"/>
            <ac:picMk id="4" creationId="{E7C72678-A144-4C60-910F-23897D9B135D}"/>
          </ac:picMkLst>
        </pc:picChg>
      </pc:sldChg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3415780809" sldId="267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415780809" sldId="267"/>
            <ac:spMk id="2" creationId="{46E880C4-B035-4FD0-9CDB-66D0BB61551E}"/>
          </ac:spMkLst>
        </pc:spChg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415780809" sldId="267"/>
            <ac:spMk id="3" creationId="{EA631E6A-DA66-4543-875F-F07DE0CC6F7F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3415780809" sldId="267"/>
            <ac:spMk id="10" creationId="{9D25F302-27C5-414F-97F8-6EA0A6C028BA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3415780809" sldId="267"/>
            <ac:spMk id="12" creationId="{830A36F8-48C2-4842-A87B-8CE8DF4E7FD2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3415780809" sldId="267"/>
            <ac:spMk id="14" creationId="{8F451A30-466B-4996-9BA5-CD6ABCC6D558}"/>
          </ac:spMkLst>
        </pc:spChg>
      </pc:sldChg>
      <pc:sldChg chg="new del">
        <pc:chgData name="DAVID WISNIEWSKI" userId="S::17917777@students.ltu.edu.au::4dc16fc2-c047-4092-a071-4a02c1b91f05" providerId="AD" clId="Web-{BEA40DCC-A0E3-3712-2762-7BB721E4503D}" dt="2020-05-06T10:28:25.481" v="1"/>
        <pc:sldMkLst>
          <pc:docMk/>
          <pc:sldMk cId="2062862809" sldId="268"/>
        </pc:sldMkLst>
      </pc:sldChg>
      <pc:sldChg chg="addSp delSp modSp new del mod setBg modClrScheme setClrOvrMap delDesignElem chgLayout">
        <pc:chgData name="DAVID WISNIEWSKI" userId="S::17917777@students.ltu.edu.au::4dc16fc2-c047-4092-a071-4a02c1b91f05" providerId="AD" clId="Web-{BEA40DCC-A0E3-3712-2762-7BB721E4503D}" dt="2020-05-07T09:25:25.407" v="774"/>
        <pc:sldMkLst>
          <pc:docMk/>
          <pc:sldMk cId="3910982498" sldId="268"/>
        </pc:sldMkLst>
        <pc:spChg chg="mod ord">
          <ac:chgData name="DAVID WISNIEWSKI" userId="S::17917777@students.ltu.edu.au::4dc16fc2-c047-4092-a071-4a02c1b91f05" providerId="AD" clId="Web-{BEA40DCC-A0E3-3712-2762-7BB721E4503D}" dt="2020-05-07T09:24:20.531" v="773" actId="1076"/>
          <ac:spMkLst>
            <pc:docMk/>
            <pc:sldMk cId="3910982498" sldId="268"/>
            <ac:spMk id="2" creationId="{B2CD9758-64A9-4DAD-B7A8-8C79A5DF0A98}"/>
          </ac:spMkLst>
        </pc:spChg>
        <pc:spChg chg="del mod ord">
          <ac:chgData name="DAVID WISNIEWSKI" userId="S::17917777@students.ltu.edu.au::4dc16fc2-c047-4092-a071-4a02c1b91f05" providerId="AD" clId="Web-{BEA40DCC-A0E3-3712-2762-7BB721E4503D}" dt="2020-05-07T09:10:44.260" v="249"/>
          <ac:spMkLst>
            <pc:docMk/>
            <pc:sldMk cId="3910982498" sldId="268"/>
            <ac:spMk id="3" creationId="{44ECC13F-65B9-456A-BC8D-2BDC1689B38A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9:13.169" v="723"/>
          <ac:spMkLst>
            <pc:docMk/>
            <pc:sldMk cId="3910982498" sldId="268"/>
            <ac:spMk id="7" creationId="{B670DBD5-770C-4383-9F54-5B86E86BD5BB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0:23.592" v="741"/>
          <ac:spMkLst>
            <pc:docMk/>
            <pc:sldMk cId="3910982498" sldId="268"/>
            <ac:spMk id="8" creationId="{BCC55ACC-A2F6-403C-A3A4-D59B3734D45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8:40.622" v="716"/>
          <ac:spMkLst>
            <pc:docMk/>
            <pc:sldMk cId="3910982498" sldId="268"/>
            <ac:spMk id="10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0:23.576" v="740"/>
          <ac:spMkLst>
            <pc:docMk/>
            <pc:sldMk cId="3910982498" sldId="268"/>
            <ac:spMk id="11" creationId="{2A0E4E09-FC02-4ADC-951A-3FFA90B6FE3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12" creationId="{46D6306C-ED4F-4AAE-B4A5-EEA6AFAD726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0:21.920" v="738"/>
          <ac:spMkLst>
            <pc:docMk/>
            <pc:sldMk cId="3910982498" sldId="268"/>
            <ac:spMk id="13" creationId="{B670DBD5-770C-4383-9F54-5B86E86BD5BB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14" creationId="{0EC5361D-F897-4856-B945-0455A365EB2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17" creationId="{4508C0C5-2268-42B5-B3C8-4D0899E05F8C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19" creationId="{141ACBDB-38F8-4B34-8183-BD95B4E55A62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21" creationId="{DE00DB52-3455-4E2F-867B-A6D0516E175B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23" creationId="{9E914C83-E0D8-4953-92D5-169D28CB43A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8.187" v="762"/>
          <ac:spMkLst>
            <pc:docMk/>
            <pc:sldMk cId="3910982498" sldId="268"/>
            <ac:spMk id="25" creationId="{3512E083-F550-46AF-8490-767ECFD00CB7}"/>
          </ac:spMkLst>
        </pc:spChg>
        <pc:spChg chg="add del mod">
          <ac:chgData name="DAVID WISNIEWSKI" userId="S::17917777@students.ltu.edu.au::4dc16fc2-c047-4092-a071-4a02c1b91f05" providerId="AD" clId="Web-{BEA40DCC-A0E3-3712-2762-7BB721E4503D}" dt="2020-05-07T09:24:03.359" v="765"/>
          <ac:spMkLst>
            <pc:docMk/>
            <pc:sldMk cId="3910982498" sldId="268"/>
            <ac:spMk id="863" creationId="{325173D9-FF93-49D2-8B76-C46E1A86FC0B}"/>
          </ac:spMkLst>
        </pc:spChg>
        <pc:grpChg chg="add del">
          <ac:chgData name="DAVID WISNIEWSKI" userId="S::17917777@students.ltu.edu.au::4dc16fc2-c047-4092-a071-4a02c1b91f05" providerId="AD" clId="Web-{BEA40DCC-A0E3-3712-2762-7BB721E4503D}" dt="2020-05-07T09:20:23.576" v="740"/>
          <ac:grpSpMkLst>
            <pc:docMk/>
            <pc:sldMk cId="3910982498" sldId="268"/>
            <ac:grpSpMk id="15" creationId="{3DFB5C00-6040-4666-9765-4391ECB26F36}"/>
          </ac:grpSpMkLst>
        </pc:grpChg>
        <pc:graphicFrameChg chg="add del mod ord modGraphic">
          <ac:chgData name="DAVID WISNIEWSKI" userId="S::17917777@students.ltu.edu.au::4dc16fc2-c047-4092-a071-4a02c1b91f05" providerId="AD" clId="Web-{BEA40DCC-A0E3-3712-2762-7BB721E4503D}" dt="2020-05-07T09:23:46.203" v="763"/>
          <ac:graphicFrameMkLst>
            <pc:docMk/>
            <pc:sldMk cId="3910982498" sldId="268"/>
            <ac:graphicFrameMk id="5" creationId="{D9FBCFDD-5A30-463C-8B02-2ED46E2F0CE2}"/>
          </ac:graphicFrameMkLst>
        </pc:graphicFrameChg>
      </pc:sldChg>
      <pc:sldChg chg="addSp delSp modSp new mod ord setBg modClrScheme delDesignElem chgLayout">
        <pc:chgData name="DAVID WISNIEWSKI" userId="S::17917777@students.ltu.edu.au::4dc16fc2-c047-4092-a071-4a02c1b91f05" providerId="AD" clId="Web-{BEA40DCC-A0E3-3712-2762-7BB721E4503D}" dt="2020-05-07T10:10:42.583" v="1402" actId="20577"/>
        <pc:sldMkLst>
          <pc:docMk/>
          <pc:sldMk cId="3931477301" sldId="269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931477301" sldId="269"/>
            <ac:spMk id="2" creationId="{BC6681E5-2FB2-4D7C-AA92-A8E37F5DAC53}"/>
          </ac:spMkLst>
        </pc:spChg>
        <pc:spChg chg="add del mod ord">
          <ac:chgData name="DAVID WISNIEWSKI" userId="S::17917777@students.ltu.edu.au::4dc16fc2-c047-4092-a071-4a02c1b91f05" providerId="AD" clId="Web-{BEA40DCC-A0E3-3712-2762-7BB721E4503D}" dt="2020-05-07T09:15:08.199" v="314"/>
          <ac:spMkLst>
            <pc:docMk/>
            <pc:sldMk cId="3931477301" sldId="269"/>
            <ac:spMk id="3" creationId="{8D7E5CE0-DA70-4A33-803A-ED7DB2D43D63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25.370" v="283"/>
          <ac:spMkLst>
            <pc:docMk/>
            <pc:sldMk cId="3931477301" sldId="269"/>
            <ac:spMk id="6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26.699" v="285"/>
          <ac:spMkLst>
            <pc:docMk/>
            <pc:sldMk cId="3931477301" sldId="269"/>
            <ac:spMk id="8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24.199" v="281"/>
          <ac:spMkLst>
            <pc:docMk/>
            <pc:sldMk cId="3931477301" sldId="269"/>
            <ac:spMk id="10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28.996" v="287"/>
          <ac:spMkLst>
            <pc:docMk/>
            <pc:sldMk cId="3931477301" sldId="269"/>
            <ac:spMk id="11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0.402" v="289"/>
          <ac:spMkLst>
            <pc:docMk/>
            <pc:sldMk cId="3931477301" sldId="269"/>
            <ac:spMk id="13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2.621" v="291"/>
          <ac:spMkLst>
            <pc:docMk/>
            <pc:sldMk cId="3931477301" sldId="269"/>
            <ac:spMk id="15" creationId="{C4E4288A-DFC8-40A2-90E5-70E851A933A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9.246" v="293"/>
          <ac:spMkLst>
            <pc:docMk/>
            <pc:sldMk cId="3931477301" sldId="269"/>
            <ac:spMk id="17" creationId="{7517A47C-B2E5-4B79-8061-D74B1311AF6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9.246" v="293"/>
          <ac:spMkLst>
            <pc:docMk/>
            <pc:sldMk cId="3931477301" sldId="269"/>
            <ac:spMk id="18" creationId="{C505E780-2083-4CB5-A42A-5E0E2908ECC3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2.621" v="291"/>
          <ac:spMkLst>
            <pc:docMk/>
            <pc:sldMk cId="3931477301" sldId="269"/>
            <ac:spMk id="21" creationId="{9AD93FD3-7DF2-4DC8-BD55-8B2EB5F63F2A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2.621" v="291"/>
          <ac:spMkLst>
            <pc:docMk/>
            <pc:sldMk cId="3931477301" sldId="269"/>
            <ac:spMk id="22" creationId="{956571CF-1434-4180-A385-D4AC63B6269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2.621" v="291"/>
          <ac:spMkLst>
            <pc:docMk/>
            <pc:sldMk cId="3931477301" sldId="269"/>
            <ac:spMk id="23" creationId="{19D0EF7D-8D7F-4A18-A68B-92E2D448730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9.246" v="293"/>
          <ac:spMkLst>
            <pc:docMk/>
            <pc:sldMk cId="3931477301" sldId="269"/>
            <ac:spMk id="24" creationId="{D2C0AE1C-0118-41AE-8A10-7CDCBF10E96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39.246" v="293"/>
          <ac:spMkLst>
            <pc:docMk/>
            <pc:sldMk cId="3931477301" sldId="269"/>
            <ac:spMk id="25" creationId="{463EEC44-1BA3-44ED-81FC-A644B04B2A4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1.808" v="295"/>
          <ac:spMkLst>
            <pc:docMk/>
            <pc:sldMk cId="3931477301" sldId="269"/>
            <ac:spMk id="27" creationId="{7517A47C-B2E5-4B79-8061-D74B1311AF6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1.808" v="295"/>
          <ac:spMkLst>
            <pc:docMk/>
            <pc:sldMk cId="3931477301" sldId="269"/>
            <ac:spMk id="28" creationId="{C505E780-2083-4CB5-A42A-5E0E2908ECC3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1.808" v="295"/>
          <ac:spMkLst>
            <pc:docMk/>
            <pc:sldMk cId="3931477301" sldId="269"/>
            <ac:spMk id="29" creationId="{D2C0AE1C-0118-41AE-8A10-7CDCBF10E96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1.808" v="295"/>
          <ac:spMkLst>
            <pc:docMk/>
            <pc:sldMk cId="3931477301" sldId="269"/>
            <ac:spMk id="30" creationId="{463EEC44-1BA3-44ED-81FC-A644B04B2A4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4.933" v="297"/>
          <ac:spMkLst>
            <pc:docMk/>
            <pc:sldMk cId="3931477301" sldId="269"/>
            <ac:spMk id="32" creationId="{18873D23-2DCF-4B31-A009-95721C06E8E1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4.933" v="297"/>
          <ac:spMkLst>
            <pc:docMk/>
            <pc:sldMk cId="3931477301" sldId="269"/>
            <ac:spMk id="33" creationId="{C13EF075-D4EF-4929-ADBC-91B27DA19955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6.652" v="299"/>
          <ac:spMkLst>
            <pc:docMk/>
            <pc:sldMk cId="3931477301" sldId="269"/>
            <ac:spMk id="35" creationId="{7517A47C-B2E5-4B79-8061-D74B1311AF6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6.652" v="299"/>
          <ac:spMkLst>
            <pc:docMk/>
            <pc:sldMk cId="3931477301" sldId="269"/>
            <ac:spMk id="36" creationId="{C505E780-2083-4CB5-A42A-5E0E2908ECC3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6.652" v="299"/>
          <ac:spMkLst>
            <pc:docMk/>
            <pc:sldMk cId="3931477301" sldId="269"/>
            <ac:spMk id="37" creationId="{D2C0AE1C-0118-41AE-8A10-7CDCBF10E96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4:46.652" v="299"/>
          <ac:spMkLst>
            <pc:docMk/>
            <pc:sldMk cId="3931477301" sldId="269"/>
            <ac:spMk id="38" creationId="{463EEC44-1BA3-44ED-81FC-A644B04B2A4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0.840" v="301"/>
          <ac:spMkLst>
            <pc:docMk/>
            <pc:sldMk cId="3931477301" sldId="269"/>
            <ac:spMk id="40" creationId="{C4E4288A-DFC8-40A2-90E5-70E851A933A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0.840" v="301"/>
          <ac:spMkLst>
            <pc:docMk/>
            <pc:sldMk cId="3931477301" sldId="269"/>
            <ac:spMk id="41" creationId="{9AD93FD3-7DF2-4DC8-BD55-8B2EB5F63F2A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0.840" v="301"/>
          <ac:spMkLst>
            <pc:docMk/>
            <pc:sldMk cId="3931477301" sldId="269"/>
            <ac:spMk id="42" creationId="{956571CF-1434-4180-A385-D4AC63B6269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0.840" v="301"/>
          <ac:spMkLst>
            <pc:docMk/>
            <pc:sldMk cId="3931477301" sldId="269"/>
            <ac:spMk id="43" creationId="{19D0EF7D-8D7F-4A18-A68B-92E2D448730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2.902" v="303"/>
          <ac:spMkLst>
            <pc:docMk/>
            <pc:sldMk cId="3931477301" sldId="269"/>
            <ac:spMk id="45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4.058" v="305"/>
          <ac:spMkLst>
            <pc:docMk/>
            <pc:sldMk cId="3931477301" sldId="269"/>
            <ac:spMk id="47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5.152" v="307"/>
          <ac:spMkLst>
            <pc:docMk/>
            <pc:sldMk cId="3931477301" sldId="269"/>
            <ac:spMk id="49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6.058" v="309"/>
          <ac:spMkLst>
            <pc:docMk/>
            <pc:sldMk cId="3931477301" sldId="269"/>
            <ac:spMk id="51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7.058" v="311"/>
          <ac:spMkLst>
            <pc:docMk/>
            <pc:sldMk cId="3931477301" sldId="269"/>
            <ac:spMk id="53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5:08.168" v="313"/>
          <ac:spMkLst>
            <pc:docMk/>
            <pc:sldMk cId="3931477301" sldId="269"/>
            <ac:spMk id="55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8:40.622" v="716"/>
          <ac:spMkLst>
            <pc:docMk/>
            <pc:sldMk cId="3931477301" sldId="269"/>
            <ac:spMk id="57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47.264" v="746"/>
          <ac:spMkLst>
            <pc:docMk/>
            <pc:sldMk cId="3931477301" sldId="269"/>
            <ac:spMk id="67" creationId="{122F9423-F4B1-45D4-8445-E9991ECCBCC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48.514" v="748"/>
          <ac:spMkLst>
            <pc:docMk/>
            <pc:sldMk cId="3931477301" sldId="269"/>
            <ac:spMk id="68" creationId="{4038CB10-1F5C-4D54-9DF7-12586DE5B007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48.514" v="748"/>
          <ac:spMkLst>
            <pc:docMk/>
            <pc:sldMk cId="3931477301" sldId="269"/>
            <ac:spMk id="69" creationId="{73ED6512-6858-4552-B699-9A97FE9A4EA2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34.046" v="744"/>
          <ac:spMkLst>
            <pc:docMk/>
            <pc:sldMk cId="3931477301" sldId="269"/>
            <ac:spMk id="70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49.561" v="750"/>
          <ac:spMkLst>
            <pc:docMk/>
            <pc:sldMk cId="3931477301" sldId="269"/>
            <ac:spMk id="71" creationId="{4038CB10-1F5C-4D54-9DF7-12586DE5B007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1:49.561" v="750"/>
          <ac:spMkLst>
            <pc:docMk/>
            <pc:sldMk cId="3931477301" sldId="269"/>
            <ac:spMk id="73" creationId="{73ED6512-6858-4552-B699-9A97FE9A4EA2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3931477301" sldId="269"/>
            <ac:spMk id="75" creationId="{122F9423-F4B1-45D4-8445-E9991ECCBCCF}"/>
          </ac:spMkLst>
        </pc:spChg>
        <pc:grpChg chg="add del">
          <ac:chgData name="DAVID WISNIEWSKI" userId="S::17917777@students.ltu.edu.au::4dc16fc2-c047-4092-a071-4a02c1b91f05" providerId="AD" clId="Web-{BEA40DCC-A0E3-3712-2762-7BB721E4503D}" dt="2020-05-07T09:14:26.699" v="285"/>
          <ac:grpSpMkLst>
            <pc:docMk/>
            <pc:sldMk cId="3931477301" sldId="269"/>
            <ac:grpSpMk id="12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14:32.621" v="291"/>
          <ac:grpSpMkLst>
            <pc:docMk/>
            <pc:sldMk cId="3931477301" sldId="269"/>
            <ac:grpSpMk id="16" creationId="{C770F868-28FE-4B38-8FC7-E9C841B837FA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14:28.996" v="287"/>
          <ac:grpSpMkLst>
            <pc:docMk/>
            <pc:sldMk cId="3931477301" sldId="269"/>
            <ac:grpSpMk id="19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14:44.933" v="297"/>
          <ac:grpSpMkLst>
            <pc:docMk/>
            <pc:sldMk cId="3931477301" sldId="269"/>
            <ac:grpSpMk id="34" creationId="{DAA26DFA-AAB2-4973-9C17-16D587C7B198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15:00.840" v="301"/>
          <ac:grpSpMkLst>
            <pc:docMk/>
            <pc:sldMk cId="3931477301" sldId="269"/>
            <ac:grpSpMk id="44" creationId="{C770F868-28FE-4B38-8FC7-E9C841B837FA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18:40.622" v="716"/>
          <ac:grpSpMkLst>
            <pc:docMk/>
            <pc:sldMk cId="3931477301" sldId="269"/>
            <ac:grpSpMk id="58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21:47.264" v="746"/>
          <ac:grpSpMkLst>
            <pc:docMk/>
            <pc:sldMk cId="3931477301" sldId="269"/>
            <ac:grpSpMk id="72" creationId="{770AE191-D2EA-45C9-A44D-830C188F74CB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5:42.598" v="1273"/>
          <ac:grpSpMkLst>
            <pc:docMk/>
            <pc:sldMk cId="3931477301" sldId="269"/>
            <ac:grpSpMk id="76" creationId="{770AE191-D2EA-45C9-A44D-830C188F74CB}"/>
          </ac:grpSpMkLst>
        </pc:grpChg>
        <pc:graphicFrameChg chg="add del">
          <ac:chgData name="DAVID WISNIEWSKI" userId="S::17917777@students.ltu.edu.au::4dc16fc2-c047-4092-a071-4a02c1b91f05" providerId="AD" clId="Web-{BEA40DCC-A0E3-3712-2762-7BB721E4503D}" dt="2020-05-07T09:14:24.199" v="281"/>
          <ac:graphicFrameMkLst>
            <pc:docMk/>
            <pc:sldMk cId="3931477301" sldId="269"/>
            <ac:graphicFrameMk id="5" creationId="{C95DFEBE-77EE-45DC-985C-BF3FB3AADB63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25.370" v="283"/>
          <ac:graphicFrameMkLst>
            <pc:docMk/>
            <pc:sldMk cId="3931477301" sldId="269"/>
            <ac:graphicFrameMk id="7" creationId="{C053ABA5-E872-4260-9A72-FE238826209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26.699" v="285"/>
          <ac:graphicFrameMkLst>
            <pc:docMk/>
            <pc:sldMk cId="3931477301" sldId="269"/>
            <ac:graphicFrameMk id="9" creationId="{6368D5C5-61C8-4BEB-BC9D-2EB4FB46583A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30.402" v="289"/>
          <ac:graphicFrameMkLst>
            <pc:docMk/>
            <pc:sldMk cId="3931477301" sldId="269"/>
            <ac:graphicFrameMk id="14" creationId="{C053ABA5-E872-4260-9A72-FE238826209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28.996" v="287"/>
          <ac:graphicFrameMkLst>
            <pc:docMk/>
            <pc:sldMk cId="3931477301" sldId="269"/>
            <ac:graphicFrameMk id="20" creationId="{26A4F21B-33BE-46B9-BEA7-A48AFA865C9D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39.246" v="293"/>
          <ac:graphicFrameMkLst>
            <pc:docMk/>
            <pc:sldMk cId="3931477301" sldId="269"/>
            <ac:graphicFrameMk id="26" creationId="{2A750B95-0959-468C-AA77-DB1A6E91DC5C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41.808" v="295"/>
          <ac:graphicFrameMkLst>
            <pc:docMk/>
            <pc:sldMk cId="3931477301" sldId="269"/>
            <ac:graphicFrameMk id="31" creationId="{39A7A9F6-8B9E-4597-B9C2-D27B5795A48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4:46.652" v="299"/>
          <ac:graphicFrameMkLst>
            <pc:docMk/>
            <pc:sldMk cId="3931477301" sldId="269"/>
            <ac:graphicFrameMk id="39" creationId="{2A750B95-0959-468C-AA77-DB1A6E91DC5C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2.902" v="303"/>
          <ac:graphicFrameMkLst>
            <pc:docMk/>
            <pc:sldMk cId="3931477301" sldId="269"/>
            <ac:graphicFrameMk id="46" creationId="{C053ABA5-E872-4260-9A72-FE238826209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4.058" v="305"/>
          <ac:graphicFrameMkLst>
            <pc:docMk/>
            <pc:sldMk cId="3931477301" sldId="269"/>
            <ac:graphicFrameMk id="48" creationId="{C95DFEBE-77EE-45DC-985C-BF3FB3AADB63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5.152" v="307"/>
          <ac:graphicFrameMkLst>
            <pc:docMk/>
            <pc:sldMk cId="3931477301" sldId="269"/>
            <ac:graphicFrameMk id="50" creationId="{C053ABA5-E872-4260-9A72-FE238826209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6.058" v="309"/>
          <ac:graphicFrameMkLst>
            <pc:docMk/>
            <pc:sldMk cId="3931477301" sldId="269"/>
            <ac:graphicFrameMk id="52" creationId="{C95DFEBE-77EE-45DC-985C-BF3FB3AADB63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7.058" v="311"/>
          <ac:graphicFrameMkLst>
            <pc:docMk/>
            <pc:sldMk cId="3931477301" sldId="269"/>
            <ac:graphicFrameMk id="54" creationId="{C053ABA5-E872-4260-9A72-FE2388262097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5:08.168" v="313"/>
          <ac:graphicFrameMkLst>
            <pc:docMk/>
            <pc:sldMk cId="3931477301" sldId="269"/>
            <ac:graphicFrameMk id="56" creationId="{C95DFEBE-77EE-45DC-985C-BF3FB3AADB63}"/>
          </ac:graphicFrameMkLst>
        </pc:graphicFrameChg>
        <pc:graphicFrameChg chg="add mod ord modGraphic">
          <ac:chgData name="DAVID WISNIEWSKI" userId="S::17917777@students.ltu.edu.au::4dc16fc2-c047-4092-a071-4a02c1b91f05" providerId="AD" clId="Web-{BEA40DCC-A0E3-3712-2762-7BB721E4503D}" dt="2020-05-07T10:10:42.583" v="1402" actId="20577"/>
          <ac:graphicFrameMkLst>
            <pc:docMk/>
            <pc:sldMk cId="3931477301" sldId="269"/>
            <ac:graphicFrameMk id="65" creationId="{26A4F21B-33BE-46B9-BEA7-A48AFA865C9D}"/>
          </ac:graphicFrameMkLst>
        </pc:graphicFrameChg>
      </pc:sldChg>
      <pc:sldChg chg="addSp delSp modSp new mod setBg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064450118" sldId="270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1064450118" sldId="270"/>
            <ac:spMk id="2" creationId="{95055E8E-EF75-469B-80B6-E144A2335D18}"/>
          </ac:spMkLst>
        </pc:spChg>
        <pc:spChg chg="add del mod ord">
          <ac:chgData name="DAVID WISNIEWSKI" userId="S::17917777@students.ltu.edu.au::4dc16fc2-c047-4092-a071-4a02c1b91f05" providerId="AD" clId="Web-{BEA40DCC-A0E3-3712-2762-7BB721E4503D}" dt="2020-05-07T09:18:54.451" v="721"/>
          <ac:spMkLst>
            <pc:docMk/>
            <pc:sldMk cId="1064450118" sldId="270"/>
            <ac:spMk id="3" creationId="{F7497B20-99E9-479F-B0C3-85A0CEBB9C32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8:54.404" v="720"/>
          <ac:spMkLst>
            <pc:docMk/>
            <pc:sldMk cId="1064450118" sldId="270"/>
            <ac:spMk id="6" creationId="{46C2E80F-49A6-4372-B103-219D417A55E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18:52.154" v="718"/>
          <ac:spMkLst>
            <pc:docMk/>
            <pc:sldMk cId="1064450118" sldId="270"/>
            <ac:spMk id="10" creationId="{46C2E80F-49A6-4372-B103-219D417A55ED}"/>
          </ac:spMkLst>
        </pc:spChg>
        <pc:graphicFrameChg chg="add del">
          <ac:chgData name="DAVID WISNIEWSKI" userId="S::17917777@students.ltu.edu.au::4dc16fc2-c047-4092-a071-4a02c1b91f05" providerId="AD" clId="Web-{BEA40DCC-A0E3-3712-2762-7BB721E4503D}" dt="2020-05-07T09:18:52.154" v="718"/>
          <ac:graphicFrameMkLst>
            <pc:docMk/>
            <pc:sldMk cId="1064450118" sldId="270"/>
            <ac:graphicFrameMk id="5" creationId="{DFAF26C4-F94B-4B43-B8E6-66849BFC11EF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18:54.404" v="720"/>
          <ac:graphicFrameMkLst>
            <pc:docMk/>
            <pc:sldMk cId="1064450118" sldId="270"/>
            <ac:graphicFrameMk id="7" creationId="{C7F46D2E-0C4C-4801-9276-87EF16A6A405}"/>
          </ac:graphicFrameMkLst>
        </pc:graphicFrameChg>
        <pc:graphicFrameChg chg="add mod ord">
          <ac:chgData name="DAVID WISNIEWSKI" userId="S::17917777@students.ltu.edu.au::4dc16fc2-c047-4092-a071-4a02c1b91f05" providerId="AD" clId="Web-{BEA40DCC-A0E3-3712-2762-7BB721E4503D}" dt="2020-05-07T09:35:42.598" v="1273"/>
          <ac:graphicFrameMkLst>
            <pc:docMk/>
            <pc:sldMk cId="1064450118" sldId="270"/>
            <ac:graphicFrameMk id="8" creationId="{88F9C54B-EF21-4FE1-A25B-B4FAE09DCC65}"/>
          </ac:graphicFrameMkLst>
        </pc:graphicFrameChg>
      </pc:sldChg>
      <pc:sldChg chg="modSp new del mod modClrScheme chgLayout">
        <pc:chgData name="DAVID WISNIEWSKI" userId="S::17917777@students.ltu.edu.au::4dc16fc2-c047-4092-a071-4a02c1b91f05" providerId="AD" clId="Web-{BEA40DCC-A0E3-3712-2762-7BB721E4503D}" dt="2020-05-07T09:21:55.186" v="752"/>
        <pc:sldMkLst>
          <pc:docMk/>
          <pc:sldMk cId="3254857669" sldId="271"/>
        </pc:sldMkLst>
        <pc:spChg chg="mod ord">
          <ac:chgData name="DAVID WISNIEWSKI" userId="S::17917777@students.ltu.edu.au::4dc16fc2-c047-4092-a071-4a02c1b91f05" providerId="AD" clId="Web-{BEA40DCC-A0E3-3712-2762-7BB721E4503D}" dt="2020-05-07T09:19:34.654" v="730"/>
          <ac:spMkLst>
            <pc:docMk/>
            <pc:sldMk cId="3254857669" sldId="271"/>
            <ac:spMk id="2" creationId="{38F3185D-009D-4CF1-99BF-CC8E389AA83D}"/>
          </ac:spMkLst>
        </pc:spChg>
        <pc:spChg chg="mod ord">
          <ac:chgData name="DAVID WISNIEWSKI" userId="S::17917777@students.ltu.edu.au::4dc16fc2-c047-4092-a071-4a02c1b91f05" providerId="AD" clId="Web-{BEA40DCC-A0E3-3712-2762-7BB721E4503D}" dt="2020-05-07T09:19:34.654" v="730"/>
          <ac:spMkLst>
            <pc:docMk/>
            <pc:sldMk cId="3254857669" sldId="271"/>
            <ac:spMk id="3" creationId="{C9B1E1B7-9FF0-42C1-9EFC-0C810A2D09CF}"/>
          </ac:spMkLst>
        </pc:spChg>
      </pc:sldChg>
      <pc:sldChg chg="del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153795091" sldId="272"/>
        </pc:sldMkLst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153795091" sldId="272"/>
            <ac:spMk id="3" creationId="{D863EA9A-6F59-4362-BB6B-9F0CC179209F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1153795091" sldId="272"/>
            <ac:spMk id="11" creationId="{2BE1B615-E295-4452-AD6E-D4EF13DCDDCA}"/>
          </ac:spMkLst>
        </pc:spChg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3416719503" sldId="273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56275592" sldId="274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4002941714" sldId="275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3166425848" sldId="276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633832644" sldId="277"/>
        </pc:sldMkLst>
      </pc:sldChg>
      <pc:sldChg chg="modSp 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582021400" sldId="278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2582021400" sldId="278"/>
            <ac:spMk id="2" creationId="{F6521691-4D66-4B1A-A084-6F54DFE33B00}"/>
          </ac:spMkLst>
        </pc:spChg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2582021400" sldId="278"/>
            <ac:spMk id="3" creationId="{38B69057-C89A-49FB-B75A-92127055B1FD}"/>
          </ac:spMkLst>
        </pc:spChg>
      </pc:sldChg>
      <pc:sldChg chg="addSp delSp modSp mod setBg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779580064" sldId="279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2779580064" sldId="279"/>
            <ac:spMk id="2" creationId="{E39D9BD4-569E-445B-817D-C8C511770F39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30" creationId="{26882C51-76F9-4F99-997D-31FA6242A805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32" creationId="{61FFFC16-86E2-4B9A-BC6D-213DC2654765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34" creationId="{D8350E6D-CBC9-4A26-B84F-7145FDC9F5FB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36" creationId="{DD3524E0-C87C-4F38-9FC7-E969C15A7906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38" creationId="{F1ED1DF4-DDDE-4464-8ABC-ED1F633CCEC1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0" creationId="{5CB4E315-91F2-4710-B866-B119037ED97C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1" creationId="{DCBE1B01-A27C-45C2-ADA4-AA13C3AC1F6A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2" creationId="{F6FE5468-759E-4E83-828A-5587C7F58873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3" creationId="{569BABC0-B0CC-4E7B-838A-F6E644779E18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4" creationId="{BE7E1DAA-43FB-4446-A354-9283DE6686C8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5" creationId="{99FE99BC-5F7D-47C3-AA1E-16D7DBDBD18F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6" creationId="{27400BAF-FCE6-4296-8A0E-9B595ADC09A4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779580064" sldId="279"/>
            <ac:spMk id="47" creationId="{F2FC5C7B-261A-4268-BA85-C29488A8BED3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09:22:57.234" v="761"/>
          <ac:spMkLst>
            <pc:docMk/>
            <pc:sldMk cId="2779580064" sldId="279"/>
            <ac:spMk id="48" creationId="{572AB058-4A93-4FA8-98B2-E84511F93D8C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09:22:57.234" v="761"/>
          <ac:spMkLst>
            <pc:docMk/>
            <pc:sldMk cId="2779580064" sldId="279"/>
            <ac:spMk id="49" creationId="{F6688F77-900A-4AA6-81CB-8EE33C1A7B91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09:22:57.234" v="761"/>
          <ac:spMkLst>
            <pc:docMk/>
            <pc:sldMk cId="2779580064" sldId="279"/>
            <ac:spMk id="50" creationId="{51D1887E-E21F-4BF9-B9A8-42BA1E6AFAF5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09:22:57.234" v="761"/>
          <ac:spMkLst>
            <pc:docMk/>
            <pc:sldMk cId="2779580064" sldId="279"/>
            <ac:spMk id="51" creationId="{998B7FA1-8508-498D-ABF1-C57E99F676CE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09:22:57.234" v="761"/>
          <ac:spMkLst>
            <pc:docMk/>
            <pc:sldMk cId="2779580064" sldId="279"/>
            <ac:spMk id="52" creationId="{1082D166-CE80-4BEA-B4B6-0BF7BACB8D8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54" creationId="{2E2D6188-24E5-426A-BB2A-3FA2D6B9C3E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55" creationId="{F6E384F5-137A-40B1-97F0-694CC6ECD59C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56" creationId="{9DBC4630-03DA-474F-BBCB-BA3AE6B317A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1.249" v="757"/>
          <ac:spMkLst>
            <pc:docMk/>
            <pc:sldMk cId="2779580064" sldId="279"/>
            <ac:spMk id="57" creationId="{7BC0F8B1-F985-469B-8332-13DBC7665557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58" creationId="{1208BC59-C84F-483F-80CD-FAEC74229B97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1.249" v="757"/>
          <ac:spMkLst>
            <pc:docMk/>
            <pc:sldMk cId="2779580064" sldId="279"/>
            <ac:spMk id="59" creationId="{89D15953-1642-4DD6-AD9E-01AA19247FF6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1.249" v="757"/>
          <ac:spMkLst>
            <pc:docMk/>
            <pc:sldMk cId="2779580064" sldId="279"/>
            <ac:spMk id="63" creationId="{FBF3780C-749F-4B50-9E1D-F2B1F6DBB7D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65" creationId="{A1DABD52-05DF-4F31-AFB9-B330D8BE46F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67" creationId="{78418A25-6EAC-4140-BFE6-284E1925B5E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69" creationId="{6B9D64DB-4D5C-4A91-B45F-F301E3174F9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71" creationId="{8E4F04B5-4D4A-4F70-8549-384AF535134B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73" creationId="{0D14DB62-3EB3-452E-89EE-30B0CDB0C8F4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22:54.546" v="759"/>
          <ac:spMkLst>
            <pc:docMk/>
            <pc:sldMk cId="2779580064" sldId="279"/>
            <ac:spMk id="75" creationId="{CB14CE1B-4BC5-4EF2-BE3D-05E4F580B3DB}"/>
          </ac:spMkLst>
        </pc:spChg>
        <pc:picChg chg="mod ord">
          <ac:chgData name="DAVID WISNIEWSKI" userId="S::17917777@students.ltu.edu.au::4dc16fc2-c047-4092-a071-4a02c1b91f05" providerId="AD" clId="Web-{BEA40DCC-A0E3-3712-2762-7BB721E4503D}" dt="2020-05-07T09:22:57.234" v="761"/>
          <ac:picMkLst>
            <pc:docMk/>
            <pc:sldMk cId="2779580064" sldId="279"/>
            <ac:picMk id="4" creationId="{91230214-395F-4E84-B559-7114C05345DF}"/>
          </ac:picMkLst>
        </pc:picChg>
        <pc:picChg chg="mod ord">
          <ac:chgData name="DAVID WISNIEWSKI" userId="S::17917777@students.ltu.edu.au::4dc16fc2-c047-4092-a071-4a02c1b91f05" providerId="AD" clId="Web-{BEA40DCC-A0E3-3712-2762-7BB721E4503D}" dt="2020-05-07T09:22:57.234" v="761"/>
          <ac:picMkLst>
            <pc:docMk/>
            <pc:sldMk cId="2779580064" sldId="279"/>
            <ac:picMk id="6" creationId="{1FCD0396-39EE-4A9B-804C-7291731931EB}"/>
          </ac:picMkLst>
        </pc:picChg>
        <pc:picChg chg="mod ord">
          <ac:chgData name="DAVID WISNIEWSKI" userId="S::17917777@students.ltu.edu.au::4dc16fc2-c047-4092-a071-4a02c1b91f05" providerId="AD" clId="Web-{BEA40DCC-A0E3-3712-2762-7BB721E4503D}" dt="2020-05-07T09:22:57.234" v="761"/>
          <ac:picMkLst>
            <pc:docMk/>
            <pc:sldMk cId="2779580064" sldId="279"/>
            <ac:picMk id="7" creationId="{96C3AEB3-5A67-4E8D-96B9-7B634E879FBA}"/>
          </ac:picMkLst>
        </pc:picChg>
        <pc:picChg chg="mod ord">
          <ac:chgData name="DAVID WISNIEWSKI" userId="S::17917777@students.ltu.edu.au::4dc16fc2-c047-4092-a071-4a02c1b91f05" providerId="AD" clId="Web-{BEA40DCC-A0E3-3712-2762-7BB721E4503D}" dt="2020-05-07T09:22:57.234" v="761"/>
          <ac:picMkLst>
            <pc:docMk/>
            <pc:sldMk cId="2779580064" sldId="279"/>
            <ac:picMk id="9" creationId="{BE425EB1-644F-403E-BD22-DC1B6A3A7722}"/>
          </ac:picMkLst>
        </pc:picChg>
        <pc:picChg chg="mod ord">
          <ac:chgData name="DAVID WISNIEWSKI" userId="S::17917777@students.ltu.edu.au::4dc16fc2-c047-4092-a071-4a02c1b91f05" providerId="AD" clId="Web-{BEA40DCC-A0E3-3712-2762-7BB721E4503D}" dt="2020-05-07T09:22:57.234" v="761"/>
          <ac:picMkLst>
            <pc:docMk/>
            <pc:sldMk cId="2779580064" sldId="279"/>
            <ac:picMk id="10" creationId="{339D40D8-FCAD-43D6-8D44-6DDECE33E986}"/>
          </ac:picMkLst>
        </pc:picChg>
        <pc:cxnChg chg="add del">
          <ac:chgData name="DAVID WISNIEWSKI" userId="S::17917777@students.ltu.edu.au::4dc16fc2-c047-4092-a071-4a02c1b91f05" providerId="AD" clId="Web-{BEA40DCC-A0E3-3712-2762-7BB721E4503D}" dt="2020-05-07T09:22:51.249" v="757"/>
          <ac:cxnSpMkLst>
            <pc:docMk/>
            <pc:sldMk cId="2779580064" sldId="279"/>
            <ac:cxnSpMk id="61" creationId="{1918D9D3-1370-4FF6-9DFC-9F87F9039590}"/>
          </ac:cxnSpMkLst>
        </pc:cxnChg>
      </pc:sldChg>
      <pc:sldChg chg="delSp mod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2328113897" sldId="280"/>
        </pc:sldMkLst>
        <pc:spChg chg="mod ord">
          <ac:chgData name="DAVID WISNIEWSKI" userId="S::17917777@students.ltu.edu.au::4dc16fc2-c047-4092-a071-4a02c1b91f05" providerId="AD" clId="Web-{BEA40DCC-A0E3-3712-2762-7BB721E4503D}" dt="2020-05-07T09:35:42.598" v="1273"/>
          <ac:spMkLst>
            <pc:docMk/>
            <pc:sldMk cId="2328113897" sldId="280"/>
            <ac:spMk id="2" creationId="{87EA573A-9E8B-45A6-8EE0-EDB50FB2B941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2328113897" sldId="280"/>
            <ac:spMk id="10" creationId="{122F9423-F4B1-45D4-8445-E9991ECCBCCF}"/>
          </ac:spMkLst>
        </pc:spChg>
        <pc:grpChg chg="del">
          <ac:chgData name="DAVID WISNIEWSKI" userId="S::17917777@students.ltu.edu.au::4dc16fc2-c047-4092-a071-4a02c1b91f05" providerId="AD" clId="Web-{BEA40DCC-A0E3-3712-2762-7BB721E4503D}" dt="2020-05-07T09:10:29.900" v="248"/>
          <ac:grpSpMkLst>
            <pc:docMk/>
            <pc:sldMk cId="2328113897" sldId="280"/>
            <ac:grpSpMk id="12" creationId="{770AE191-D2EA-45C9-A44D-830C188F74CB}"/>
          </ac:grpSpMkLst>
        </pc:grpChg>
        <pc:graphicFrameChg chg="mod ord modGraphic">
          <ac:chgData name="DAVID WISNIEWSKI" userId="S::17917777@students.ltu.edu.au::4dc16fc2-c047-4092-a071-4a02c1b91f05" providerId="AD" clId="Web-{BEA40DCC-A0E3-3712-2762-7BB721E4503D}" dt="2020-05-07T09:35:42.598" v="1273"/>
          <ac:graphicFrameMkLst>
            <pc:docMk/>
            <pc:sldMk cId="2328113897" sldId="280"/>
            <ac:graphicFrameMk id="5" creationId="{D32852CE-3FDD-4D1C-9CE2-2C40C2F97D85}"/>
          </ac:graphicFrameMkLst>
        </pc:graphicFrameChg>
      </pc:sldChg>
      <pc:sldChg chg="addSp delSp modSp new mod modClrScheme chgLayout">
        <pc:chgData name="DAVID WISNIEWSKI" userId="S::17917777@students.ltu.edu.au::4dc16fc2-c047-4092-a071-4a02c1b91f05" providerId="AD" clId="Web-{BEA40DCC-A0E3-3712-2762-7BB721E4503D}" dt="2020-05-07T10:08:46.098" v="1392" actId="20577"/>
        <pc:sldMkLst>
          <pc:docMk/>
          <pc:sldMk cId="2638630734" sldId="281"/>
        </pc:sldMkLst>
        <pc:spChg chg="mod ord">
          <ac:chgData name="DAVID WISNIEWSKI" userId="S::17917777@students.ltu.edu.au::4dc16fc2-c047-4092-a071-4a02c1b91f05" providerId="AD" clId="Web-{BEA40DCC-A0E3-3712-2762-7BB721E4503D}" dt="2020-05-07T10:07:25.910" v="1376" actId="14100"/>
          <ac:spMkLst>
            <pc:docMk/>
            <pc:sldMk cId="2638630734" sldId="281"/>
            <ac:spMk id="2" creationId="{5866FFAA-4E71-4641-8418-A4FCB66E2C13}"/>
          </ac:spMkLst>
        </pc:spChg>
        <pc:spChg chg="del mod ord">
          <ac:chgData name="DAVID WISNIEWSKI" userId="S::17917777@students.ltu.edu.au::4dc16fc2-c047-4092-a071-4a02c1b91f05" providerId="AD" clId="Web-{BEA40DCC-A0E3-3712-2762-7BB721E4503D}" dt="2020-05-07T09:56:32.124" v="1343"/>
          <ac:spMkLst>
            <pc:docMk/>
            <pc:sldMk cId="2638630734" sldId="281"/>
            <ac:spMk id="3" creationId="{C81F7ECD-A1F4-409B-A927-BB29532A2D01}"/>
          </ac:spMkLst>
        </pc:spChg>
        <pc:spChg chg="add mod">
          <ac:chgData name="DAVID WISNIEWSKI" userId="S::17917777@students.ltu.edu.au::4dc16fc2-c047-4092-a071-4a02c1b91f05" providerId="AD" clId="Web-{BEA40DCC-A0E3-3712-2762-7BB721E4503D}" dt="2020-05-07T10:08:20.723" v="1381" actId="20577"/>
          <ac:spMkLst>
            <pc:docMk/>
            <pc:sldMk cId="2638630734" sldId="281"/>
            <ac:spMk id="10" creationId="{82B66DC4-32B7-44C9-ADE3-B9E6A6E0EC36}"/>
          </ac:spMkLst>
        </pc:spChg>
        <pc:spChg chg="add mod">
          <ac:chgData name="DAVID WISNIEWSKI" userId="S::17917777@students.ltu.edu.au::4dc16fc2-c047-4092-a071-4a02c1b91f05" providerId="AD" clId="Web-{BEA40DCC-A0E3-3712-2762-7BB721E4503D}" dt="2020-05-07T10:08:43.036" v="1389" actId="20577"/>
          <ac:spMkLst>
            <pc:docMk/>
            <pc:sldMk cId="2638630734" sldId="281"/>
            <ac:spMk id="11" creationId="{EC82DBA9-9ED7-4FEA-8790-68456F21CD50}"/>
          </ac:spMkLst>
        </pc:spChg>
        <pc:spChg chg="add mod">
          <ac:chgData name="DAVID WISNIEWSKI" userId="S::17917777@students.ltu.edu.au::4dc16fc2-c047-4092-a071-4a02c1b91f05" providerId="AD" clId="Web-{BEA40DCC-A0E3-3712-2762-7BB721E4503D}" dt="2020-05-07T10:08:46.098" v="1392" actId="20577"/>
          <ac:spMkLst>
            <pc:docMk/>
            <pc:sldMk cId="2638630734" sldId="281"/>
            <ac:spMk id="12" creationId="{A547168D-0CCA-4D64-B544-8A245EAA5D7C}"/>
          </ac:spMkLst>
        </pc:spChg>
        <pc:picChg chg="add mod ord">
          <ac:chgData name="DAVID WISNIEWSKI" userId="S::17917777@students.ltu.edu.au::4dc16fc2-c047-4092-a071-4a02c1b91f05" providerId="AD" clId="Web-{BEA40DCC-A0E3-3712-2762-7BB721E4503D}" dt="2020-05-07T10:07:15.535" v="1375" actId="1076"/>
          <ac:picMkLst>
            <pc:docMk/>
            <pc:sldMk cId="2638630734" sldId="281"/>
            <ac:picMk id="4" creationId="{D752377A-C7A5-4FE1-A2BA-2C2ED2F800BD}"/>
          </ac:picMkLst>
        </pc:picChg>
        <pc:picChg chg="add mod">
          <ac:chgData name="DAVID WISNIEWSKI" userId="S::17917777@students.ltu.edu.au::4dc16fc2-c047-4092-a071-4a02c1b91f05" providerId="AD" clId="Web-{BEA40DCC-A0E3-3712-2762-7BB721E4503D}" dt="2020-05-07T10:07:13.066" v="1374" actId="1076"/>
          <ac:picMkLst>
            <pc:docMk/>
            <pc:sldMk cId="2638630734" sldId="281"/>
            <ac:picMk id="6" creationId="{0EA07C55-82F2-4F22-BD51-DBE96BC0A690}"/>
          </ac:picMkLst>
        </pc:picChg>
        <pc:picChg chg="add mod">
          <ac:chgData name="DAVID WISNIEWSKI" userId="S::17917777@students.ltu.edu.au::4dc16fc2-c047-4092-a071-4a02c1b91f05" providerId="AD" clId="Web-{BEA40DCC-A0E3-3712-2762-7BB721E4503D}" dt="2020-05-07T10:07:09.519" v="1373" actId="1076"/>
          <ac:picMkLst>
            <pc:docMk/>
            <pc:sldMk cId="2638630734" sldId="281"/>
            <ac:picMk id="8" creationId="{EAFCC2F1-D8AF-4A58-B2DE-8EA4B6CEEC07}"/>
          </ac:picMkLst>
        </pc:picChg>
      </pc:sldChg>
      <pc:sldChg chg="delSp mod modClrScheme delDesignElem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826232063" sldId="282"/>
        </pc:sldMkLst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826232063" sldId="282"/>
            <ac:spMk id="9" creationId="{0B761509-3B9A-49A6-A84B-C3D86811697D}"/>
          </ac:spMkLst>
        </pc:spChg>
        <pc:spChg chg="del">
          <ac:chgData name="DAVID WISNIEWSKI" userId="S::17917777@students.ltu.edu.au::4dc16fc2-c047-4092-a071-4a02c1b91f05" providerId="AD" clId="Web-{BEA40DCC-A0E3-3712-2762-7BB721E4503D}" dt="2020-05-07T09:10:29.900" v="248"/>
          <ac:spMkLst>
            <pc:docMk/>
            <pc:sldMk cId="826232063" sldId="282"/>
            <ac:spMk id="11" creationId="{91DE43FD-EB47-414A-B0AB-169B0FFFA527}"/>
          </ac:spMkLst>
        </pc:spChg>
        <pc:grpChg chg="del">
          <ac:chgData name="DAVID WISNIEWSKI" userId="S::17917777@students.ltu.edu.au::4dc16fc2-c047-4092-a071-4a02c1b91f05" providerId="AD" clId="Web-{BEA40DCC-A0E3-3712-2762-7BB721E4503D}" dt="2020-05-07T09:10:29.900" v="248"/>
          <ac:grpSpMkLst>
            <pc:docMk/>
            <pc:sldMk cId="826232063" sldId="282"/>
            <ac:grpSpMk id="13" creationId="{58495BCC-CE77-4CC2-952E-846F41119FD5}"/>
          </ac:grpSpMkLst>
        </pc:grpChg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983311962" sldId="283"/>
        </pc:sldMkLst>
      </pc:sldChg>
      <pc:sldChg chg="mod modClrScheme chgLayout">
        <pc:chgData name="DAVID WISNIEWSKI" userId="S::17917777@students.ltu.edu.au::4dc16fc2-c047-4092-a071-4a02c1b91f05" providerId="AD" clId="Web-{BEA40DCC-A0E3-3712-2762-7BB721E4503D}" dt="2020-05-07T09:35:42.598" v="1273"/>
        <pc:sldMkLst>
          <pc:docMk/>
          <pc:sldMk cId="1041856153" sldId="284"/>
        </pc:sldMkLst>
      </pc:sldChg>
      <pc:sldChg chg="addSp delSp modSp new mod setBg modClrScheme chgLayout">
        <pc:chgData name="DAVID WISNIEWSKI" userId="S::17917777@students.ltu.edu.au::4dc16fc2-c047-4092-a071-4a02c1b91f05" providerId="AD" clId="Web-{BEA40DCC-A0E3-3712-2762-7BB721E4503D}" dt="2020-05-07T09:37:34.928" v="1305"/>
        <pc:sldMkLst>
          <pc:docMk/>
          <pc:sldMk cId="4267499440" sldId="285"/>
        </pc:sldMkLst>
        <pc:spChg chg="mod ord">
          <ac:chgData name="DAVID WISNIEWSKI" userId="S::17917777@students.ltu.edu.au::4dc16fc2-c047-4092-a071-4a02c1b91f05" providerId="AD" clId="Web-{BEA40DCC-A0E3-3712-2762-7BB721E4503D}" dt="2020-05-07T09:36:21.647" v="1302"/>
          <ac:spMkLst>
            <pc:docMk/>
            <pc:sldMk cId="4267499440" sldId="285"/>
            <ac:spMk id="2" creationId="{5D3A109E-4DD1-4DF8-8E48-93BC26AF7DB7}"/>
          </ac:spMkLst>
        </pc:spChg>
        <pc:spChg chg="add del mod ord">
          <ac:chgData name="DAVID WISNIEWSKI" userId="S::17917777@students.ltu.edu.au::4dc16fc2-c047-4092-a071-4a02c1b91f05" providerId="AD" clId="Web-{BEA40DCC-A0E3-3712-2762-7BB721E4503D}" dt="2020-05-07T09:36:21.647" v="1302"/>
          <ac:spMkLst>
            <pc:docMk/>
            <pc:sldMk cId="4267499440" sldId="285"/>
            <ac:spMk id="3" creationId="{C228DDD0-3F73-4C97-B765-FA43B7575005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0.600" v="1281"/>
          <ac:spMkLst>
            <pc:docMk/>
            <pc:sldMk cId="4267499440" sldId="285"/>
            <ac:spMk id="7" creationId="{122F9423-F4B1-45D4-8445-E9991ECCBCC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5:52.724" v="1275"/>
          <ac:spMkLst>
            <pc:docMk/>
            <pc:sldMk cId="4267499440" sldId="285"/>
            <ac:spMk id="10" creationId="{122F9423-F4B1-45D4-8445-E9991ECCBCCF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2.178" v="1283"/>
          <ac:spMkLst>
            <pc:docMk/>
            <pc:sldMk cId="4267499440" sldId="285"/>
            <ac:spMk id="11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7.053" v="1285"/>
          <ac:spMkLst>
            <pc:docMk/>
            <pc:sldMk cId="4267499440" sldId="285"/>
            <ac:spMk id="13" creationId="{907EF6B7-1338-4443-8C46-6A318D952DFD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7.053" v="1285"/>
          <ac:spMkLst>
            <pc:docMk/>
            <pc:sldMk cId="4267499440" sldId="285"/>
            <ac:spMk id="14" creationId="{DAAE4CDD-124C-4DCF-9584-B6033B545DD5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7.053" v="1285"/>
          <ac:spMkLst>
            <pc:docMk/>
            <pc:sldMk cId="4267499440" sldId="285"/>
            <ac:spMk id="15" creationId="{081E4A58-353D-44AE-B2FC-2A74E2E400F7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2.772" v="1291"/>
          <ac:spMkLst>
            <pc:docMk/>
            <pc:sldMk cId="4267499440" sldId="285"/>
            <ac:spMk id="16" creationId="{B775CD93-9DF2-48CB-9F57-1BCA9A46C7FA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2.772" v="1291"/>
          <ac:spMkLst>
            <pc:docMk/>
            <pc:sldMk cId="4267499440" sldId="285"/>
            <ac:spMk id="17" creationId="{6166C6D1-23AC-49C4-BA07-238E4E9F8CEB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2.772" v="1291"/>
          <ac:spMkLst>
            <pc:docMk/>
            <pc:sldMk cId="4267499440" sldId="285"/>
            <ac:spMk id="18" creationId="{1C091803-41C2-48E0-9228-5148460C747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08.725" v="1287"/>
          <ac:spMkLst>
            <pc:docMk/>
            <pc:sldMk cId="4267499440" sldId="285"/>
            <ac:spMk id="21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3.881" v="1293"/>
          <ac:spMkLst>
            <pc:docMk/>
            <pc:sldMk cId="4267499440" sldId="285"/>
            <ac:spMk id="23" creationId="{87BF42CA-AD55-48B4-8949-C4DCA60A6AE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3.881" v="1293"/>
          <ac:spMkLst>
            <pc:docMk/>
            <pc:sldMk cId="4267499440" sldId="285"/>
            <ac:spMk id="24" creationId="{66AE1D3D-3106-4CB2-AA7C-0C1642AC0F2E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18.568" v="1295"/>
          <ac:spMkLst>
            <pc:docMk/>
            <pc:sldMk cId="4267499440" sldId="285"/>
            <ac:spMk id="27" creationId="{42285737-90EE-47DC-AC80-8AE156B11969}"/>
          </ac:spMkLst>
        </pc:spChg>
        <pc:spChg chg="add del">
          <ac:chgData name="DAVID WISNIEWSKI" userId="S::17917777@students.ltu.edu.au::4dc16fc2-c047-4092-a071-4a02c1b91f05" providerId="AD" clId="Web-{BEA40DCC-A0E3-3712-2762-7BB721E4503D}" dt="2020-05-07T09:36:20.772" v="1299"/>
          <ac:spMkLst>
            <pc:docMk/>
            <pc:sldMk cId="4267499440" sldId="285"/>
            <ac:spMk id="29" creationId="{42285737-90EE-47DC-AC80-8AE156B11969}"/>
          </ac:spMkLst>
        </pc:spChg>
        <pc:spChg chg="add">
          <ac:chgData name="DAVID WISNIEWSKI" userId="S::17917777@students.ltu.edu.au::4dc16fc2-c047-4092-a071-4a02c1b91f05" providerId="AD" clId="Web-{BEA40DCC-A0E3-3712-2762-7BB721E4503D}" dt="2020-05-07T09:36:21.647" v="1302"/>
          <ac:spMkLst>
            <pc:docMk/>
            <pc:sldMk cId="4267499440" sldId="285"/>
            <ac:spMk id="32" creationId="{122F9423-F4B1-45D4-8445-E9991ECCBCCF}"/>
          </ac:spMkLst>
        </pc:spChg>
        <pc:grpChg chg="add del">
          <ac:chgData name="DAVID WISNIEWSKI" userId="S::17917777@students.ltu.edu.au::4dc16fc2-c047-4092-a071-4a02c1b91f05" providerId="AD" clId="Web-{BEA40DCC-A0E3-3712-2762-7BB721E4503D}" dt="2020-05-07T09:36:00.600" v="1281"/>
          <ac:grpSpMkLst>
            <pc:docMk/>
            <pc:sldMk cId="4267499440" sldId="285"/>
            <ac:grpSpMk id="8" creationId="{770AE191-D2EA-45C9-A44D-830C188F74CB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5:52.724" v="1275"/>
          <ac:grpSpMkLst>
            <pc:docMk/>
            <pc:sldMk cId="4267499440" sldId="285"/>
            <ac:grpSpMk id="12" creationId="{770AE191-D2EA-45C9-A44D-830C188F74CB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6:02.178" v="1283"/>
          <ac:grpSpMkLst>
            <pc:docMk/>
            <pc:sldMk cId="4267499440" sldId="285"/>
            <ac:grpSpMk id="19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6:08.725" v="1287"/>
          <ac:grpSpMkLst>
            <pc:docMk/>
            <pc:sldMk cId="4267499440" sldId="285"/>
            <ac:grpSpMk id="22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6:13.881" v="1293"/>
          <ac:grpSpMkLst>
            <pc:docMk/>
            <pc:sldMk cId="4267499440" sldId="285"/>
            <ac:grpSpMk id="25" creationId="{0A31B6AF-B711-4CDB-8C2B-16E963DDC4C5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6:18.568" v="1295"/>
          <ac:grpSpMkLst>
            <pc:docMk/>
            <pc:sldMk cId="4267499440" sldId="285"/>
            <ac:grpSpMk id="28" creationId="{B57BDC17-F1B3-455F-BBF1-680AA1F25C06}"/>
          </ac:grpSpMkLst>
        </pc:grpChg>
        <pc:grpChg chg="add del">
          <ac:chgData name="DAVID WISNIEWSKI" userId="S::17917777@students.ltu.edu.au::4dc16fc2-c047-4092-a071-4a02c1b91f05" providerId="AD" clId="Web-{BEA40DCC-A0E3-3712-2762-7BB721E4503D}" dt="2020-05-07T09:36:20.772" v="1299"/>
          <ac:grpSpMkLst>
            <pc:docMk/>
            <pc:sldMk cId="4267499440" sldId="285"/>
            <ac:grpSpMk id="30" creationId="{B57BDC17-F1B3-455F-BBF1-680AA1F25C06}"/>
          </ac:grpSpMkLst>
        </pc:grpChg>
        <pc:grpChg chg="add">
          <ac:chgData name="DAVID WISNIEWSKI" userId="S::17917777@students.ltu.edu.au::4dc16fc2-c047-4092-a071-4a02c1b91f05" providerId="AD" clId="Web-{BEA40DCC-A0E3-3712-2762-7BB721E4503D}" dt="2020-05-07T09:36:21.647" v="1302"/>
          <ac:grpSpMkLst>
            <pc:docMk/>
            <pc:sldMk cId="4267499440" sldId="285"/>
            <ac:grpSpMk id="33" creationId="{770AE191-D2EA-45C9-A44D-830C188F74CB}"/>
          </ac:grpSpMkLst>
        </pc:grpChg>
        <pc:graphicFrameChg chg="add del">
          <ac:chgData name="DAVID WISNIEWSKI" userId="S::17917777@students.ltu.edu.au::4dc16fc2-c047-4092-a071-4a02c1b91f05" providerId="AD" clId="Web-{BEA40DCC-A0E3-3712-2762-7BB721E4503D}" dt="2020-05-07T09:35:52.724" v="1275"/>
          <ac:graphicFrameMkLst>
            <pc:docMk/>
            <pc:sldMk cId="4267499440" sldId="285"/>
            <ac:graphicFrameMk id="5" creationId="{51012B6E-E795-4879-AA26-CD0DCCDCB628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5:56.849" v="1279"/>
          <ac:graphicFrameMkLst>
            <pc:docMk/>
            <pc:sldMk cId="4267499440" sldId="285"/>
            <ac:graphicFrameMk id="6" creationId="{6C466845-A81E-473C-974F-C9A22955C660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00.600" v="1281"/>
          <ac:graphicFrameMkLst>
            <pc:docMk/>
            <pc:sldMk cId="4267499440" sldId="285"/>
            <ac:graphicFrameMk id="9" creationId="{51012B6E-E795-4879-AA26-CD0DCCDCB628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02.178" v="1283"/>
          <ac:graphicFrameMkLst>
            <pc:docMk/>
            <pc:sldMk cId="4267499440" sldId="285"/>
            <ac:graphicFrameMk id="20" creationId="{DC6D2AB9-21EC-4E86-B593-FE08262B9C13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08.725" v="1287"/>
          <ac:graphicFrameMkLst>
            <pc:docMk/>
            <pc:sldMk cId="4267499440" sldId="285"/>
            <ac:graphicFrameMk id="26" creationId="{DC6D2AB9-21EC-4E86-B593-FE08262B9C13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21.600" v="1301"/>
          <ac:graphicFrameMkLst>
            <pc:docMk/>
            <pc:sldMk cId="4267499440" sldId="285"/>
            <ac:graphicFrameMk id="31" creationId="{6C466845-A81E-473C-974F-C9A22955C660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18.568" v="1295"/>
          <ac:graphicFrameMkLst>
            <pc:docMk/>
            <pc:sldMk cId="4267499440" sldId="285"/>
            <ac:graphicFrameMk id="35" creationId="{DC6D2AB9-21EC-4E86-B593-FE08262B9C13}"/>
          </ac:graphicFrameMkLst>
        </pc:graphicFrameChg>
        <pc:graphicFrameChg chg="add mod modGraphic">
          <ac:chgData name="DAVID WISNIEWSKI" userId="S::17917777@students.ltu.edu.au::4dc16fc2-c047-4092-a071-4a02c1b91f05" providerId="AD" clId="Web-{BEA40DCC-A0E3-3712-2762-7BB721E4503D}" dt="2020-05-07T09:37:34.928" v="1305"/>
          <ac:graphicFrameMkLst>
            <pc:docMk/>
            <pc:sldMk cId="4267499440" sldId="285"/>
            <ac:graphicFrameMk id="37" creationId="{51012B6E-E795-4879-AA26-CD0DCCDCB628}"/>
          </ac:graphicFrameMkLst>
        </pc:graphicFrameChg>
        <pc:graphicFrameChg chg="add del">
          <ac:chgData name="DAVID WISNIEWSKI" userId="S::17917777@students.ltu.edu.au::4dc16fc2-c047-4092-a071-4a02c1b91f05" providerId="AD" clId="Web-{BEA40DCC-A0E3-3712-2762-7BB721E4503D}" dt="2020-05-07T09:36:20.772" v="1299"/>
          <ac:graphicFrameMkLst>
            <pc:docMk/>
            <pc:sldMk cId="4267499440" sldId="285"/>
            <ac:graphicFrameMk id="38" creationId="{DC6D2AB9-21EC-4E86-B593-FE08262B9C13}"/>
          </ac:graphicFrameMkLst>
        </pc:graphicFrameChg>
      </pc:sldChg>
      <pc:sldChg chg="modSp">
        <pc:chgData name="DAVID WISNIEWSKI" userId="S::17917777@students.ltu.edu.au::4dc16fc2-c047-4092-a071-4a02c1b91f05" providerId="AD" clId="Web-{BEA40DCC-A0E3-3712-2762-7BB721E4503D}" dt="2020-05-07T09:53:45.779" v="1342" actId="1076"/>
        <pc:sldMkLst>
          <pc:docMk/>
          <pc:sldMk cId="2676124877" sldId="286"/>
        </pc:sldMkLst>
        <pc:spChg chg="mod">
          <ac:chgData name="DAVID WISNIEWSKI" userId="S::17917777@students.ltu.edu.au::4dc16fc2-c047-4092-a071-4a02c1b91f05" providerId="AD" clId="Web-{BEA40DCC-A0E3-3712-2762-7BB721E4503D}" dt="2020-05-07T09:53:45.779" v="1342" actId="1076"/>
          <ac:spMkLst>
            <pc:docMk/>
            <pc:sldMk cId="2676124877" sldId="286"/>
            <ac:spMk id="2" creationId="{B09C3924-47A4-4D2F-8BEC-D36C0C394B80}"/>
          </ac:spMkLst>
        </pc:spChg>
      </pc:sldChg>
      <pc:sldChg chg="addSp delSp modSp new">
        <pc:chgData name="DAVID WISNIEWSKI" userId="S::17917777@students.ltu.edu.au::4dc16fc2-c047-4092-a071-4a02c1b91f05" providerId="AD" clId="Web-{BEA40DCC-A0E3-3712-2762-7BB721E4503D}" dt="2020-05-07T10:08:57.192" v="1395" actId="1076"/>
        <pc:sldMkLst>
          <pc:docMk/>
          <pc:sldMk cId="3597805088" sldId="288"/>
        </pc:sldMkLst>
        <pc:spChg chg="del">
          <ac:chgData name="DAVID WISNIEWSKI" userId="S::17917777@students.ltu.edu.au::4dc16fc2-c047-4092-a071-4a02c1b91f05" providerId="AD" clId="Web-{BEA40DCC-A0E3-3712-2762-7BB721E4503D}" dt="2020-05-07T10:06:12.816" v="1360"/>
          <ac:spMkLst>
            <pc:docMk/>
            <pc:sldMk cId="3597805088" sldId="288"/>
            <ac:spMk id="3" creationId="{D8513B8D-673F-4C2A-B9ED-08AA95CED6C4}"/>
          </ac:spMkLst>
        </pc:spChg>
        <pc:picChg chg="add mod ord">
          <ac:chgData name="DAVID WISNIEWSKI" userId="S::17917777@students.ltu.edu.au::4dc16fc2-c047-4092-a071-4a02c1b91f05" providerId="AD" clId="Web-{BEA40DCC-A0E3-3712-2762-7BB721E4503D}" dt="2020-05-07T10:08:57.192" v="1395" actId="1076"/>
          <ac:picMkLst>
            <pc:docMk/>
            <pc:sldMk cId="3597805088" sldId="288"/>
            <ac:picMk id="4" creationId="{F0A6A713-4525-418B-B256-22D62C44FA9D}"/>
          </ac:picMkLst>
        </pc:picChg>
      </pc:sldChg>
      <pc:sldChg chg="modSp new">
        <pc:chgData name="DAVID WISNIEWSKI" userId="S::17917777@students.ltu.edu.au::4dc16fc2-c047-4092-a071-4a02c1b91f05" providerId="AD" clId="Web-{BEA40DCC-A0E3-3712-2762-7BB721E4503D}" dt="2020-05-07T10:14:39.070" v="1588" actId="20577"/>
        <pc:sldMkLst>
          <pc:docMk/>
          <pc:sldMk cId="286796766" sldId="289"/>
        </pc:sldMkLst>
        <pc:spChg chg="mod">
          <ac:chgData name="DAVID WISNIEWSKI" userId="S::17917777@students.ltu.edu.au::4dc16fc2-c047-4092-a071-4a02c1b91f05" providerId="AD" clId="Web-{BEA40DCC-A0E3-3712-2762-7BB721E4503D}" dt="2020-05-07T10:13:01.850" v="1425" actId="20577"/>
          <ac:spMkLst>
            <pc:docMk/>
            <pc:sldMk cId="286796766" sldId="289"/>
            <ac:spMk id="2" creationId="{61AEA084-76D2-43D1-ABA5-2E00E6EF0F90}"/>
          </ac:spMkLst>
        </pc:spChg>
        <pc:spChg chg="mod">
          <ac:chgData name="DAVID WISNIEWSKI" userId="S::17917777@students.ltu.edu.au::4dc16fc2-c047-4092-a071-4a02c1b91f05" providerId="AD" clId="Web-{BEA40DCC-A0E3-3712-2762-7BB721E4503D}" dt="2020-05-07T10:14:39.070" v="1588" actId="20577"/>
          <ac:spMkLst>
            <pc:docMk/>
            <pc:sldMk cId="286796766" sldId="289"/>
            <ac:spMk id="3" creationId="{E93537FE-B03D-47B1-BB94-C02548226305}"/>
          </ac:spMkLst>
        </pc:spChg>
      </pc:sldChg>
      <pc:sldMasterChg chg="del delSldLayout">
        <pc:chgData name="DAVID WISNIEWSKI" userId="S::17917777@students.ltu.edu.au::4dc16fc2-c047-4092-a071-4a02c1b91f05" providerId="AD" clId="Web-{BEA40DCC-A0E3-3712-2762-7BB721E4503D}" dt="2020-05-07T09:10:29.900" v="248"/>
        <pc:sldMasterMkLst>
          <pc:docMk/>
          <pc:sldMasterMk cId="1846923551" sldId="2147483714"/>
        </pc:sldMasterMkLst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2708967587" sldId="2147483715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943092353" sldId="2147483716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1013061142" sldId="2147483717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9906501" sldId="2147483718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1531871451" sldId="2147483719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859878435" sldId="2147483720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415610286" sldId="2147483721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347142885" sldId="2147483722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724911310" sldId="2147483723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160743093" sldId="2147483724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10:29.900" v="248"/>
          <pc:sldLayoutMkLst>
            <pc:docMk/>
            <pc:sldMasterMk cId="1846923551" sldId="2147483714"/>
            <pc:sldLayoutMk cId="3782132526" sldId="2147483725"/>
          </pc:sldLayoutMkLst>
        </pc:sldLayoutChg>
      </pc:sldMasterChg>
      <pc:sldMasterChg chg="add del addSldLayout delSldLayout modSldLayout">
        <pc:chgData name="DAVID WISNIEWSKI" userId="S::17917777@students.ltu.edu.au::4dc16fc2-c047-4092-a071-4a02c1b91f05" providerId="AD" clId="Web-{BEA40DCC-A0E3-3712-2762-7BB721E4503D}" dt="2020-05-07T09:18:40.622" v="716"/>
        <pc:sldMasterMkLst>
          <pc:docMk/>
          <pc:sldMasterMk cId="2725368689" sldId="2147483726"/>
        </pc:sldMasterMkLst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605491650" sldId="2147483727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378230478" sldId="2147483728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403761988" sldId="2147483729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885754694" sldId="2147483730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499781366" sldId="2147483731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072971403" sldId="2147483732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2281867097" sldId="2147483733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855296260" sldId="2147483734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025275083" sldId="2147483735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3847111721" sldId="2147483736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8:40.622" v="716"/>
          <pc:sldLayoutMkLst>
            <pc:docMk/>
            <pc:sldMasterMk cId="2725368689" sldId="2147483726"/>
            <pc:sldLayoutMk cId="1207137952" sldId="2147483737"/>
          </pc:sldLayoutMkLst>
        </pc:sldLayoutChg>
      </pc:sldMasterChg>
      <pc:sldMasterChg chg="add del addSldLayout delSldLayout modSldLayout">
        <pc:chgData name="DAVID WISNIEWSKI" userId="S::17917777@students.ltu.edu.au::4dc16fc2-c047-4092-a071-4a02c1b91f05" providerId="AD" clId="Web-{BEA40DCC-A0E3-3712-2762-7BB721E4503D}" dt="2020-05-07T09:19:26.982" v="729"/>
        <pc:sldMasterMkLst>
          <pc:docMk/>
          <pc:sldMasterMk cId="1402316676" sldId="2147483738"/>
        </pc:sldMasterMkLst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704414060" sldId="2147483739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1883214586" sldId="2147483740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949989996" sldId="2147483741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692840438" sldId="2147483742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1218768833" sldId="2147483743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150019558" sldId="2147483744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380625738" sldId="2147483745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83613366" sldId="2147483746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825039641" sldId="2147483747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2357893789" sldId="2147483748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26.982" v="729"/>
          <pc:sldLayoutMkLst>
            <pc:docMk/>
            <pc:sldMasterMk cId="1402316676" sldId="2147483738"/>
            <pc:sldLayoutMk cId="3976935982" sldId="2147483749"/>
          </pc:sldLayoutMkLst>
        </pc:sldLayoutChg>
      </pc:sldMasterChg>
      <pc:sldMasterChg chg="add del addSldLayout delSldLayout modSldLayout">
        <pc:chgData name="DAVID WISNIEWSKI" userId="S::17917777@students.ltu.edu.au::4dc16fc2-c047-4092-a071-4a02c1b91f05" providerId="AD" clId="Web-{BEA40DCC-A0E3-3712-2762-7BB721E4503D}" dt="2020-05-07T09:19:34.654" v="730"/>
        <pc:sldMasterMkLst>
          <pc:docMk/>
          <pc:sldMasterMk cId="2210997462" sldId="2147483750"/>
        </pc:sldMasterMkLst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1734208670" sldId="2147483751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576699664" sldId="2147483752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1436410728" sldId="2147483753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3559193875" sldId="2147483754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3983236711" sldId="2147483755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3256505125" sldId="2147483756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1762290628" sldId="2147483757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1006863696" sldId="2147483758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4027586867" sldId="2147483759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1452732110" sldId="2147483760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19:34.654" v="730"/>
          <pc:sldLayoutMkLst>
            <pc:docMk/>
            <pc:sldMasterMk cId="2210997462" sldId="2147483750"/>
            <pc:sldLayoutMk cId="3564631009" sldId="2147483761"/>
          </pc:sldLayoutMkLst>
        </pc:sldLayoutChg>
      </pc:sldMasterChg>
      <pc:sldMasterChg chg="add del addSldLayout delSldLayout modSldLayout">
        <pc:chgData name="DAVID WISNIEWSKI" userId="S::17917777@students.ltu.edu.au::4dc16fc2-c047-4092-a071-4a02c1b91f05" providerId="AD" clId="Web-{BEA40DCC-A0E3-3712-2762-7BB721E4503D}" dt="2020-05-07T09:35:42.598" v="1273"/>
        <pc:sldMasterMkLst>
          <pc:docMk/>
          <pc:sldMasterMk cId="2415534471" sldId="2147483762"/>
        </pc:sldMasterMkLst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3272692608" sldId="2147483763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969088744" sldId="2147483764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2272041986" sldId="2147483765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112420397" sldId="2147483766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1726650849" sldId="2147483767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468023872" sldId="2147483768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1536568160" sldId="2147483769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3605312742" sldId="2147483770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819416857" sldId="2147483771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4216711176" sldId="2147483772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2415534471" sldId="2147483762"/>
            <pc:sldLayoutMk cId="1955945925" sldId="2147483773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3074858905" sldId="2147483775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1746412206" sldId="2147483776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1730161668" sldId="2147483777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325482746" sldId="2147483778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3763279518" sldId="2147483779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4141365374" sldId="2147483780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2819161939" sldId="2147483781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3924365802" sldId="2147483782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2694751560" sldId="2147483783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3766005341" sldId="2147483784"/>
          </pc:sldLayoutMkLst>
        </pc:sldLayoutChg>
        <pc:sldLayoutChg chg="del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2415534471" sldId="2147483762"/>
            <pc:sldLayoutMk cId="2665997167" sldId="2147483785"/>
          </pc:sldLayoutMkLst>
        </pc:sldLayoutChg>
      </pc:sldMasterChg>
      <pc:sldMasterChg chg="add addSldLayout modSldLayout">
        <pc:chgData name="DAVID WISNIEWSKI" userId="S::17917777@students.ltu.edu.au::4dc16fc2-c047-4092-a071-4a02c1b91f05" providerId="AD" clId="Web-{BEA40DCC-A0E3-3712-2762-7BB721E4503D}" dt="2020-05-07T09:35:42.598" v="1273"/>
        <pc:sldMasterMkLst>
          <pc:docMk/>
          <pc:sldMasterMk cId="622413957" sldId="2147483774"/>
        </pc:sldMasterMkLst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2423540514" sldId="2147483775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642617718" sldId="2147483776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385730114" sldId="2147483777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300606997" sldId="2147483778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531461668" sldId="2147483779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3514689992" sldId="2147483780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1049533349" sldId="2147483781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2561575238" sldId="2147483782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1495721383" sldId="2147483783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723666883" sldId="2147483784"/>
          </pc:sldLayoutMkLst>
        </pc:sldLayoutChg>
        <pc:sldLayoutChg chg="add mod replId">
          <pc:chgData name="DAVID WISNIEWSKI" userId="S::17917777@students.ltu.edu.au::4dc16fc2-c047-4092-a071-4a02c1b91f05" providerId="AD" clId="Web-{BEA40DCC-A0E3-3712-2762-7BB721E4503D}" dt="2020-05-07T09:35:42.598" v="1273"/>
          <pc:sldLayoutMkLst>
            <pc:docMk/>
            <pc:sldMasterMk cId="622413957" sldId="2147483774"/>
            <pc:sldLayoutMk cId="330559693" sldId="2147483785"/>
          </pc:sldLayoutMkLst>
        </pc:sldLayoutChg>
      </pc:sldMasterChg>
      <pc:sldMasterChg chg="add del addSldLayout delSldLayout modSldLayout">
        <pc:chgData name="DAVID WISNIEWSKI" userId="S::17917777@students.ltu.edu.au::4dc16fc2-c047-4092-a071-4a02c1b91f05" providerId="AD" clId="Web-{BEA40DCC-A0E3-3712-2762-7BB721E4503D}" dt="2020-05-07T09:22:58.187" v="762"/>
        <pc:sldMasterMkLst>
          <pc:docMk/>
          <pc:sldMasterMk cId="899179918" sldId="2147483774"/>
        </pc:sldMasterMkLst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888558961" sldId="2147483775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1710988186" sldId="2147483776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3005074995" sldId="2147483777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3313366235" sldId="2147483778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3803923921" sldId="2147483779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1148026652" sldId="2147483780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2090059557" sldId="2147483781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1378824627" sldId="2147483782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226167276" sldId="2147483783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2856019347" sldId="2147483784"/>
          </pc:sldLayoutMkLst>
        </pc:sldLayoutChg>
        <pc:sldLayoutChg chg="add del mod replId">
          <pc:chgData name="DAVID WISNIEWSKI" userId="S::17917777@students.ltu.edu.au::4dc16fc2-c047-4092-a071-4a02c1b91f05" providerId="AD" clId="Web-{BEA40DCC-A0E3-3712-2762-7BB721E4503D}" dt="2020-05-07T09:22:58.187" v="762"/>
          <pc:sldLayoutMkLst>
            <pc:docMk/>
            <pc:sldMasterMk cId="899179918" sldId="2147483774"/>
            <pc:sldLayoutMk cId="2996669782" sldId="2147483785"/>
          </pc:sldLayoutMkLst>
        </pc:sldLayoutChg>
      </pc:sldMasterChg>
    </pc:docChg>
  </pc:docChgLst>
  <pc:docChgLst>
    <pc:chgData name="MARGARETA ALICIA HADISAPUTRA" userId="S::18858284@students.ltu.edu.au::c7f74bda-7981-4935-9a11-af65f3ab8d67" providerId="AD" clId="Web-{697C64FC-3ACF-2778-D5BE-0CC6BA2FE76C}"/>
    <pc:docChg chg="modSld">
      <pc:chgData name="MARGARETA ALICIA HADISAPUTRA" userId="S::18858284@students.ltu.edu.au::c7f74bda-7981-4935-9a11-af65f3ab8d67" providerId="AD" clId="Web-{697C64FC-3ACF-2778-D5BE-0CC6BA2FE76C}" dt="2020-05-08T00:48:23.269" v="125" actId="20577"/>
      <pc:docMkLst>
        <pc:docMk/>
      </pc:docMkLst>
      <pc:sldChg chg="addSp modSp">
        <pc:chgData name="MARGARETA ALICIA HADISAPUTRA" userId="S::18858284@students.ltu.edu.au::c7f74bda-7981-4935-9a11-af65f3ab8d67" providerId="AD" clId="Web-{697C64FC-3ACF-2778-D5BE-0CC6BA2FE76C}" dt="2020-05-08T00:47:11.551" v="111"/>
        <pc:sldMkLst>
          <pc:docMk/>
          <pc:sldMk cId="3763605696" sldId="260"/>
        </pc:sldMkLst>
        <pc:spChg chg="add">
          <ac:chgData name="MARGARETA ALICIA HADISAPUTRA" userId="S::18858284@students.ltu.edu.au::c7f74bda-7981-4935-9a11-af65f3ab8d67" providerId="AD" clId="Web-{697C64FC-3ACF-2778-D5BE-0CC6BA2FE76C}" dt="2020-05-08T00:47:11.551" v="111"/>
          <ac:spMkLst>
            <pc:docMk/>
            <pc:sldMk cId="3763605696" sldId="260"/>
            <ac:spMk id="20" creationId="{D4771268-CB57-404A-9271-370EB28F6090}"/>
          </ac:spMkLst>
        </pc:spChg>
        <pc:picChg chg="mod">
          <ac:chgData name="MARGARETA ALICIA HADISAPUTRA" userId="S::18858284@students.ltu.edu.au::c7f74bda-7981-4935-9a11-af65f3ab8d67" providerId="AD" clId="Web-{697C64FC-3ACF-2778-D5BE-0CC6BA2FE76C}" dt="2020-05-08T00:47:11.551" v="111"/>
          <ac:picMkLst>
            <pc:docMk/>
            <pc:sldMk cId="3763605696" sldId="260"/>
            <ac:picMk id="14" creationId="{EB31FAB9-2E37-47F4-A550-FB82BA366F2A}"/>
          </ac:picMkLst>
        </pc:picChg>
        <pc:picChg chg="mod">
          <ac:chgData name="MARGARETA ALICIA HADISAPUTRA" userId="S::18858284@students.ltu.edu.au::c7f74bda-7981-4935-9a11-af65f3ab8d67" providerId="AD" clId="Web-{697C64FC-3ACF-2778-D5BE-0CC6BA2FE76C}" dt="2020-05-08T00:47:11.551" v="111"/>
          <ac:picMkLst>
            <pc:docMk/>
            <pc:sldMk cId="3763605696" sldId="260"/>
            <ac:picMk id="16" creationId="{7D44F98A-9195-41CB-97A6-606B2B22F357}"/>
          </ac:picMkLst>
        </pc:picChg>
      </pc:sldChg>
      <pc:sldChg chg="modSp">
        <pc:chgData name="MARGARETA ALICIA HADISAPUTRA" userId="S::18858284@students.ltu.edu.au::c7f74bda-7981-4935-9a11-af65f3ab8d67" providerId="AD" clId="Web-{697C64FC-3ACF-2778-D5BE-0CC6BA2FE76C}" dt="2020-05-07T23:52:57.018" v="110" actId="1076"/>
        <pc:sldMkLst>
          <pc:docMk/>
          <pc:sldMk cId="2779580064" sldId="279"/>
        </pc:sldMkLst>
        <pc:spChg chg="mod">
          <ac:chgData name="MARGARETA ALICIA HADISAPUTRA" userId="S::18858284@students.ltu.edu.au::c7f74bda-7981-4935-9a11-af65f3ab8d67" providerId="AD" clId="Web-{697C64FC-3ACF-2778-D5BE-0CC6BA2FE76C}" dt="2020-05-07T23:52:49.721" v="109" actId="14100"/>
          <ac:spMkLst>
            <pc:docMk/>
            <pc:sldMk cId="2779580064" sldId="279"/>
            <ac:spMk id="48" creationId="{572AB058-4A93-4FA8-98B2-E84511F93D8C}"/>
          </ac:spMkLst>
        </pc:spChg>
        <pc:spChg chg="mod">
          <ac:chgData name="MARGARETA ALICIA HADISAPUTRA" userId="S::18858284@students.ltu.edu.au::c7f74bda-7981-4935-9a11-af65f3ab8d67" providerId="AD" clId="Web-{697C64FC-3ACF-2778-D5BE-0CC6BA2FE76C}" dt="2020-05-07T23:52:57.018" v="110" actId="1076"/>
          <ac:spMkLst>
            <pc:docMk/>
            <pc:sldMk cId="2779580064" sldId="279"/>
            <ac:spMk id="49" creationId="{F6688F77-900A-4AA6-81CB-8EE33C1A7B91}"/>
          </ac:spMkLst>
        </pc:spChg>
        <pc:spChg chg="mod">
          <ac:chgData name="MARGARETA ALICIA HADISAPUTRA" userId="S::18858284@students.ltu.edu.au::c7f74bda-7981-4935-9a11-af65f3ab8d67" providerId="AD" clId="Web-{697C64FC-3ACF-2778-D5BE-0CC6BA2FE76C}" dt="2020-05-07T23:52:26.315" v="105" actId="20577"/>
          <ac:spMkLst>
            <pc:docMk/>
            <pc:sldMk cId="2779580064" sldId="279"/>
            <ac:spMk id="50" creationId="{51D1887E-E21F-4BF9-B9A8-42BA1E6AFAF5}"/>
          </ac:spMkLst>
        </pc:spChg>
        <pc:spChg chg="mod">
          <ac:chgData name="MARGARETA ALICIA HADISAPUTRA" userId="S::18858284@students.ltu.edu.au::c7f74bda-7981-4935-9a11-af65f3ab8d67" providerId="AD" clId="Web-{697C64FC-3ACF-2778-D5BE-0CC6BA2FE76C}" dt="2020-05-07T23:52:20.377" v="90" actId="20577"/>
          <ac:spMkLst>
            <pc:docMk/>
            <pc:sldMk cId="2779580064" sldId="279"/>
            <ac:spMk id="51" creationId="{998B7FA1-8508-498D-ABF1-C57E99F676CE}"/>
          </ac:spMkLst>
        </pc:spChg>
        <pc:spChg chg="mod">
          <ac:chgData name="MARGARETA ALICIA HADISAPUTRA" userId="S::18858284@students.ltu.edu.au::c7f74bda-7981-4935-9a11-af65f3ab8d67" providerId="AD" clId="Web-{697C64FC-3ACF-2778-D5BE-0CC6BA2FE76C}" dt="2020-05-07T23:52:13.596" v="69" actId="14100"/>
          <ac:spMkLst>
            <pc:docMk/>
            <pc:sldMk cId="2779580064" sldId="279"/>
            <ac:spMk id="52" creationId="{1082D166-CE80-4BEA-B4B6-0BF7BACB8D84}"/>
          </ac:spMkLst>
        </pc:spChg>
        <pc:picChg chg="mod">
          <ac:chgData name="MARGARETA ALICIA HADISAPUTRA" userId="S::18858284@students.ltu.edu.au::c7f74bda-7981-4935-9a11-af65f3ab8d67" providerId="AD" clId="Web-{697C64FC-3ACF-2778-D5BE-0CC6BA2FE76C}" dt="2020-05-07T23:52:31.533" v="108" actId="14100"/>
          <ac:picMkLst>
            <pc:docMk/>
            <pc:sldMk cId="2779580064" sldId="279"/>
            <ac:picMk id="7" creationId="{96C3AEB3-5A67-4E8D-96B9-7B634E879FBA}"/>
          </ac:picMkLst>
        </pc:picChg>
      </pc:sldChg>
      <pc:sldChg chg="modSp">
        <pc:chgData name="MARGARETA ALICIA HADISAPUTRA" userId="S::18858284@students.ltu.edu.au::c7f74bda-7981-4935-9a11-af65f3ab8d67" providerId="AD" clId="Web-{697C64FC-3ACF-2778-D5BE-0CC6BA2FE76C}" dt="2020-05-08T00:48:23.269" v="125" actId="20577"/>
        <pc:sldMkLst>
          <pc:docMk/>
          <pc:sldMk cId="286796766" sldId="289"/>
        </pc:sldMkLst>
        <pc:graphicFrameChg chg="modGraphic">
          <ac:chgData name="MARGARETA ALICIA HADISAPUTRA" userId="S::18858284@students.ltu.edu.au::c7f74bda-7981-4935-9a11-af65f3ab8d67" providerId="AD" clId="Web-{697C64FC-3ACF-2778-D5BE-0CC6BA2FE76C}" dt="2020-05-08T00:48:23.269" v="125" actId="20577"/>
          <ac:graphicFrameMkLst>
            <pc:docMk/>
            <pc:sldMk cId="286796766" sldId="289"/>
            <ac:graphicFrameMk id="22" creationId="{2119400D-CA6F-4310-8F6B-F37AAE556DC3}"/>
          </ac:graphicFrameMkLst>
        </pc:graphicFrameChg>
      </pc:sldChg>
    </pc:docChg>
  </pc:docChgLst>
  <pc:docChgLst>
    <pc:chgData name="MARGARETA ALICIA HADISAPUTRA" userId="S::18858284@students.ltu.edu.au::c7f74bda-7981-4935-9a11-af65f3ab8d67" providerId="AD" clId="Web-{FD75EBAC-5ECD-FDDA-8857-224D0C133F8F}"/>
    <pc:docChg chg="modSld">
      <pc:chgData name="MARGARETA ALICIA HADISAPUTRA" userId="S::18858284@students.ltu.edu.au::c7f74bda-7981-4935-9a11-af65f3ab8d67" providerId="AD" clId="Web-{FD75EBAC-5ECD-FDDA-8857-224D0C133F8F}" dt="2020-05-07T07:44:13.911" v="10" actId="20577"/>
      <pc:docMkLst>
        <pc:docMk/>
      </pc:docMkLst>
      <pc:sldChg chg="modSp">
        <pc:chgData name="MARGARETA ALICIA HADISAPUTRA" userId="S::18858284@students.ltu.edu.au::c7f74bda-7981-4935-9a11-af65f3ab8d67" providerId="AD" clId="Web-{FD75EBAC-5ECD-FDDA-8857-224D0C133F8F}" dt="2020-05-07T07:44:13.005" v="8" actId="20577"/>
        <pc:sldMkLst>
          <pc:docMk/>
          <pc:sldMk cId="2328113897" sldId="280"/>
        </pc:sldMkLst>
        <pc:spChg chg="mod">
          <ac:chgData name="MARGARETA ALICIA HADISAPUTRA" userId="S::18858284@students.ltu.edu.au::c7f74bda-7981-4935-9a11-af65f3ab8d67" providerId="AD" clId="Web-{FD75EBAC-5ECD-FDDA-8857-224D0C133F8F}" dt="2020-05-07T07:44:13.005" v="8" actId="20577"/>
          <ac:spMkLst>
            <pc:docMk/>
            <pc:sldMk cId="2328113897" sldId="280"/>
            <ac:spMk id="2" creationId="{87EA573A-9E8B-45A6-8EE0-EDB50FB2B941}"/>
          </ac:spMkLst>
        </pc:spChg>
      </pc:sldChg>
    </pc:docChg>
  </pc:docChgLst>
  <pc:docChgLst>
    <pc:chgData name="MARGARETA ALICIA HADISAPUTRA" userId="S::18858284@students.ltu.edu.au::c7f74bda-7981-4935-9a11-af65f3ab8d67" providerId="AD" clId="Web-{37BEF2FD-C9F8-B551-09FA-3431B85C8E3A}"/>
    <pc:docChg chg="addSld">
      <pc:chgData name="MARGARETA ALICIA HADISAPUTRA" userId="S::18858284@students.ltu.edu.au::c7f74bda-7981-4935-9a11-af65f3ab8d67" providerId="AD" clId="Web-{37BEF2FD-C9F8-B551-09FA-3431B85C8E3A}" dt="2020-08-17T05:43:00.380" v="0"/>
      <pc:docMkLst>
        <pc:docMk/>
      </pc:docMkLst>
      <pc:sldChg chg="add replId">
        <pc:chgData name="MARGARETA ALICIA HADISAPUTRA" userId="S::18858284@students.ltu.edu.au::c7f74bda-7981-4935-9a11-af65f3ab8d67" providerId="AD" clId="Web-{37BEF2FD-C9F8-B551-09FA-3431B85C8E3A}" dt="2020-08-17T05:43:00.380" v="0"/>
        <pc:sldMkLst>
          <pc:docMk/>
          <pc:sldMk cId="2844503284" sldId="295"/>
        </pc:sldMkLst>
      </pc:sldChg>
    </pc:docChg>
  </pc:docChgLst>
  <pc:docChgLst>
    <pc:chgData name="MONA ABEDI" userId="S::19032126@students.ltu.edu.au::d7aefcfb-8606-449e-99d8-50cf35c1ce93" providerId="AD" clId="Web-{ABF805AC-D71A-F552-DDF5-E0C2B274EAE1}"/>
    <pc:docChg chg="modSld">
      <pc:chgData name="MONA ABEDI" userId="S::19032126@students.ltu.edu.au::d7aefcfb-8606-449e-99d8-50cf35c1ce93" providerId="AD" clId="Web-{ABF805AC-D71A-F552-DDF5-E0C2B274EAE1}" dt="2020-05-07T09:53:04.973" v="3"/>
      <pc:docMkLst>
        <pc:docMk/>
      </pc:docMkLst>
      <pc:sldChg chg="addSp modSp">
        <pc:chgData name="MONA ABEDI" userId="S::19032126@students.ltu.edu.au::d7aefcfb-8606-449e-99d8-50cf35c1ce93" providerId="AD" clId="Web-{ABF805AC-D71A-F552-DDF5-E0C2B274EAE1}" dt="2020-05-07T09:52:58.191" v="2"/>
        <pc:sldMkLst>
          <pc:docMk/>
          <pc:sldMk cId="3050442144" sldId="261"/>
        </pc:sldMkLst>
        <pc:spChg chg="mod">
          <ac:chgData name="MONA ABEDI" userId="S::19032126@students.ltu.edu.au::d7aefcfb-8606-449e-99d8-50cf35c1ce93" providerId="AD" clId="Web-{ABF805AC-D71A-F552-DDF5-E0C2B274EAE1}" dt="2020-05-07T09:52:58.191" v="2"/>
          <ac:spMkLst>
            <pc:docMk/>
            <pc:sldMk cId="3050442144" sldId="261"/>
            <ac:spMk id="6" creationId="{AB866279-76C1-4ED1-8780-3BE4BFF444F2}"/>
          </ac:spMkLst>
        </pc:spChg>
        <pc:spChg chg="add">
          <ac:chgData name="MONA ABEDI" userId="S::19032126@students.ltu.edu.au::d7aefcfb-8606-449e-99d8-50cf35c1ce93" providerId="AD" clId="Web-{ABF805AC-D71A-F552-DDF5-E0C2B274EAE1}" dt="2020-05-07T09:27:28.599" v="1"/>
          <ac:spMkLst>
            <pc:docMk/>
            <pc:sldMk cId="3050442144" sldId="261"/>
            <ac:spMk id="17" creationId="{823AC064-BC96-4F32-8AE1-B2FD38754823}"/>
          </ac:spMkLst>
        </pc:spChg>
        <pc:spChg chg="add">
          <ac:chgData name="MONA ABEDI" userId="S::19032126@students.ltu.edu.au::d7aefcfb-8606-449e-99d8-50cf35c1ce93" providerId="AD" clId="Web-{ABF805AC-D71A-F552-DDF5-E0C2B274EAE1}" dt="2020-05-07T09:52:58.191" v="2"/>
          <ac:spMkLst>
            <pc:docMk/>
            <pc:sldMk cId="3050442144" sldId="261"/>
            <ac:spMk id="22" creationId="{823AC064-BC96-4F32-8AE1-B2FD38754823}"/>
          </ac:spMkLst>
        </pc:spChg>
        <pc:cxnChg chg="add">
          <ac:chgData name="MONA ABEDI" userId="S::19032126@students.ltu.edu.au::d7aefcfb-8606-449e-99d8-50cf35c1ce93" providerId="AD" clId="Web-{ABF805AC-D71A-F552-DDF5-E0C2B274EAE1}" dt="2020-05-07T09:27:28.599" v="1"/>
          <ac:cxnSpMkLst>
            <pc:docMk/>
            <pc:sldMk cId="3050442144" sldId="261"/>
            <ac:cxnSpMk id="19" creationId="{7E7C77BC-7138-40B1-A15B-20F57A494629}"/>
          </ac:cxnSpMkLst>
        </pc:cxnChg>
        <pc:cxnChg chg="add">
          <ac:chgData name="MONA ABEDI" userId="S::19032126@students.ltu.edu.au::d7aefcfb-8606-449e-99d8-50cf35c1ce93" providerId="AD" clId="Web-{ABF805AC-D71A-F552-DDF5-E0C2B274EAE1}" dt="2020-05-07T09:27:28.599" v="1"/>
          <ac:cxnSpMkLst>
            <pc:docMk/>
            <pc:sldMk cId="3050442144" sldId="261"/>
            <ac:cxnSpMk id="21" creationId="{DB146403-F3D6-484B-B2ED-97F9565D0370}"/>
          </ac:cxnSpMkLst>
        </pc:cxnChg>
        <pc:cxnChg chg="add">
          <ac:chgData name="MONA ABEDI" userId="S::19032126@students.ltu.edu.au::d7aefcfb-8606-449e-99d8-50cf35c1ce93" providerId="AD" clId="Web-{ABF805AC-D71A-F552-DDF5-E0C2B274EAE1}" dt="2020-05-07T09:52:58.191" v="2"/>
          <ac:cxnSpMkLst>
            <pc:docMk/>
            <pc:sldMk cId="3050442144" sldId="261"/>
            <ac:cxnSpMk id="23" creationId="{7E7C77BC-7138-40B1-A15B-20F57A494629}"/>
          </ac:cxnSpMkLst>
        </pc:cxnChg>
        <pc:cxnChg chg="add">
          <ac:chgData name="MONA ABEDI" userId="S::19032126@students.ltu.edu.au::d7aefcfb-8606-449e-99d8-50cf35c1ce93" providerId="AD" clId="Web-{ABF805AC-D71A-F552-DDF5-E0C2B274EAE1}" dt="2020-05-07T09:52:58.191" v="2"/>
          <ac:cxnSpMkLst>
            <pc:docMk/>
            <pc:sldMk cId="3050442144" sldId="261"/>
            <ac:cxnSpMk id="24" creationId="{DB146403-F3D6-484B-B2ED-97F9565D0370}"/>
          </ac:cxnSpMkLst>
        </pc:cxnChg>
      </pc:sldChg>
      <pc:sldChg chg="addSp modSp">
        <pc:chgData name="MONA ABEDI" userId="S::19032126@students.ltu.edu.au::d7aefcfb-8606-449e-99d8-50cf35c1ce93" providerId="AD" clId="Web-{ABF805AC-D71A-F552-DDF5-E0C2B274EAE1}" dt="2020-05-07T09:53:04.973" v="3"/>
        <pc:sldMkLst>
          <pc:docMk/>
          <pc:sldMk cId="4121140151" sldId="265"/>
        </pc:sldMkLst>
        <pc:spChg chg="mod">
          <ac:chgData name="MONA ABEDI" userId="S::19032126@students.ltu.edu.au::d7aefcfb-8606-449e-99d8-50cf35c1ce93" providerId="AD" clId="Web-{ABF805AC-D71A-F552-DDF5-E0C2B274EAE1}" dt="2020-05-07T09:53:04.973" v="3"/>
          <ac:spMkLst>
            <pc:docMk/>
            <pc:sldMk cId="4121140151" sldId="265"/>
            <ac:spMk id="4" creationId="{9ADE7436-F266-4C9F-BBE5-3274EDD3B1C9}"/>
          </ac:spMkLst>
        </pc:spChg>
        <pc:spChg chg="add">
          <ac:chgData name="MONA ABEDI" userId="S::19032126@students.ltu.edu.au::d7aefcfb-8606-449e-99d8-50cf35c1ce93" providerId="AD" clId="Web-{ABF805AC-D71A-F552-DDF5-E0C2B274EAE1}" dt="2020-05-07T09:27:21.584" v="0"/>
          <ac:spMkLst>
            <pc:docMk/>
            <pc:sldMk cId="4121140151" sldId="265"/>
            <ac:spMk id="7" creationId="{D4771268-CB57-404A-9271-370EB28F6090}"/>
          </ac:spMkLst>
        </pc:spChg>
        <pc:spChg chg="add">
          <ac:chgData name="MONA ABEDI" userId="S::19032126@students.ltu.edu.au::d7aefcfb-8606-449e-99d8-50cf35c1ce93" providerId="AD" clId="Web-{ABF805AC-D71A-F552-DDF5-E0C2B274EAE1}" dt="2020-05-07T09:53:04.973" v="3"/>
          <ac:spMkLst>
            <pc:docMk/>
            <pc:sldMk cId="4121140151" sldId="265"/>
            <ac:spMk id="8" creationId="{D4771268-CB57-404A-9271-370EB28F6090}"/>
          </ac:spMkLst>
        </pc:spChg>
        <pc:picChg chg="mod">
          <ac:chgData name="MONA ABEDI" userId="S::19032126@students.ltu.edu.au::d7aefcfb-8606-449e-99d8-50cf35c1ce93" providerId="AD" clId="Web-{ABF805AC-D71A-F552-DDF5-E0C2B274EAE1}" dt="2020-05-07T09:27:21.584" v="0"/>
          <ac:picMkLst>
            <pc:docMk/>
            <pc:sldMk cId="4121140151" sldId="265"/>
            <ac:picMk id="2" creationId="{176D8673-8A45-4E5A-957B-FA2F0AC259BE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F06B728E-2F82-ED1F-5B77-DC0082AF4468}"/>
    <pc:docChg chg="addSld modSld">
      <pc:chgData name="MARGARETA ALICIA HADISAPUTRA" userId="S::18858284@students.ltu.edu.au::c7f74bda-7981-4935-9a11-af65f3ab8d67" providerId="AD" clId="Web-{F06B728E-2F82-ED1F-5B77-DC0082AF4468}" dt="2020-05-07T03:02:19.738" v="708"/>
      <pc:docMkLst>
        <pc:docMk/>
      </pc:docMkLst>
      <pc:sldChg chg="modSp">
        <pc:chgData name="MARGARETA ALICIA HADISAPUTRA" userId="S::18858284@students.ltu.edu.au::c7f74bda-7981-4935-9a11-af65f3ab8d67" providerId="AD" clId="Web-{F06B728E-2F82-ED1F-5B77-DC0082AF4468}" dt="2020-05-07T02:53:22.444" v="378" actId="1076"/>
        <pc:sldMkLst>
          <pc:docMk/>
          <pc:sldMk cId="1074814736" sldId="256"/>
        </pc:sldMkLst>
        <pc:spChg chg="mod">
          <ac:chgData name="MARGARETA ALICIA HADISAPUTRA" userId="S::18858284@students.ltu.edu.au::c7f74bda-7981-4935-9a11-af65f3ab8d67" providerId="AD" clId="Web-{F06B728E-2F82-ED1F-5B77-DC0082AF4468}" dt="2020-05-07T02:53:22.444" v="378" actId="1076"/>
          <ac:spMkLst>
            <pc:docMk/>
            <pc:sldMk cId="1074814736" sldId="256"/>
            <ac:spMk id="2" creationId="{C263DEE9-C529-4C74-8C42-C2521B2AC5A0}"/>
          </ac:spMkLst>
        </pc:spChg>
        <pc:spChg chg="mod">
          <ac:chgData name="MARGARETA ALICIA HADISAPUTRA" userId="S::18858284@students.ltu.edu.au::c7f74bda-7981-4935-9a11-af65f3ab8d67" providerId="AD" clId="Web-{F06B728E-2F82-ED1F-5B77-DC0082AF4468}" dt="2020-05-07T02:53:19.147" v="377" actId="1076"/>
          <ac:spMkLst>
            <pc:docMk/>
            <pc:sldMk cId="1074814736" sldId="256"/>
            <ac:spMk id="3" creationId="{A3B1F462-B1B1-4369-A1C0-34A3443870B1}"/>
          </ac:spMkLst>
        </pc:spChg>
      </pc:sldChg>
      <pc:sldChg chg="modSp">
        <pc:chgData name="MARGARETA ALICIA HADISAPUTRA" userId="S::18858284@students.ltu.edu.au::c7f74bda-7981-4935-9a11-af65f3ab8d67" providerId="AD" clId="Web-{F06B728E-2F82-ED1F-5B77-DC0082AF4468}" dt="2020-05-07T02:20:29.798" v="14" actId="20577"/>
        <pc:sldMkLst>
          <pc:docMk/>
          <pc:sldMk cId="3254857669" sldId="271"/>
        </pc:sldMkLst>
        <pc:spChg chg="mod">
          <ac:chgData name="MARGARETA ALICIA HADISAPUTRA" userId="S::18858284@students.ltu.edu.au::c7f74bda-7981-4935-9a11-af65f3ab8d67" providerId="AD" clId="Web-{F06B728E-2F82-ED1F-5B77-DC0082AF4468}" dt="2020-05-07T02:20:29.798" v="14" actId="20577"/>
          <ac:spMkLst>
            <pc:docMk/>
            <pc:sldMk cId="3254857669" sldId="271"/>
            <ac:spMk id="2" creationId="{38F3185D-009D-4CF1-99BF-CC8E389AA83D}"/>
          </ac:spMkLst>
        </pc:spChg>
      </pc:sldChg>
      <pc:sldChg chg="modSp new">
        <pc:chgData name="MARGARETA ALICIA HADISAPUTRA" userId="S::18858284@students.ltu.edu.au::c7f74bda-7981-4935-9a11-af65f3ab8d67" providerId="AD" clId="Web-{F06B728E-2F82-ED1F-5B77-DC0082AF4468}" dt="2020-05-07T01:44:52.970" v="1" actId="20577"/>
        <pc:sldMkLst>
          <pc:docMk/>
          <pc:sldMk cId="2582021400" sldId="278"/>
        </pc:sldMkLst>
        <pc:spChg chg="mod">
          <ac:chgData name="MARGARETA ALICIA HADISAPUTRA" userId="S::18858284@students.ltu.edu.au::c7f74bda-7981-4935-9a11-af65f3ab8d67" providerId="AD" clId="Web-{F06B728E-2F82-ED1F-5B77-DC0082AF4468}" dt="2020-05-07T01:44:52.970" v="1" actId="20577"/>
          <ac:spMkLst>
            <pc:docMk/>
            <pc:sldMk cId="2582021400" sldId="278"/>
            <ac:spMk id="2" creationId="{F6521691-4D66-4B1A-A084-6F54DFE33B00}"/>
          </ac:spMkLst>
        </pc:spChg>
      </pc:sldChg>
      <pc:sldChg chg="addSp delSp modSp new mod setBg">
        <pc:chgData name="MARGARETA ALICIA HADISAPUTRA" userId="S::18858284@students.ltu.edu.au::c7f74bda-7981-4935-9a11-af65f3ab8d67" providerId="AD" clId="Web-{F06B728E-2F82-ED1F-5B77-DC0082AF4468}" dt="2020-05-07T02:52:59.413" v="361" actId="20577"/>
        <pc:sldMkLst>
          <pc:docMk/>
          <pc:sldMk cId="2779580064" sldId="279"/>
        </pc:sldMkLst>
        <pc:spChg chg="mod ord">
          <ac:chgData name="MARGARETA ALICIA HADISAPUTRA" userId="S::18858284@students.ltu.edu.au::c7f74bda-7981-4935-9a11-af65f3ab8d67" providerId="AD" clId="Web-{F06B728E-2F82-ED1F-5B77-DC0082AF4468}" dt="2020-05-07T02:52:59.413" v="361" actId="20577"/>
          <ac:spMkLst>
            <pc:docMk/>
            <pc:sldMk cId="2779580064" sldId="279"/>
            <ac:spMk id="2" creationId="{E39D9BD4-569E-445B-817D-C8C511770F39}"/>
          </ac:spMkLst>
        </pc:spChg>
        <pc:spChg chg="del">
          <ac:chgData name="MARGARETA ALICIA HADISAPUTRA" userId="S::18858284@students.ltu.edu.au::c7f74bda-7981-4935-9a11-af65f3ab8d67" providerId="AD" clId="Web-{F06B728E-2F82-ED1F-5B77-DC0082AF4468}" dt="2020-05-07T02:34:41.474" v="66"/>
          <ac:spMkLst>
            <pc:docMk/>
            <pc:sldMk cId="2779580064" sldId="279"/>
            <ac:spMk id="3" creationId="{99D15AD4-06A0-474C-9DC1-13A595917FFF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39:46.398" v="70"/>
          <ac:spMkLst>
            <pc:docMk/>
            <pc:sldMk cId="2779580064" sldId="279"/>
            <ac:spMk id="6" creationId="{686DCB31-D36B-49A0-91D9-4F8A344EBC96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12" creationId="{26882C51-76F9-4F99-997D-31FA6242A805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13" creationId="{61FFFC16-86E2-4B9A-BC6D-213DC2654765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14" creationId="{D8350E6D-CBC9-4A26-B84F-7145FDC9F5FB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09.338" v="123"/>
          <ac:spMkLst>
            <pc:docMk/>
            <pc:sldMk cId="2779580064" sldId="279"/>
            <ac:spMk id="15" creationId="{A5A17FC0-D416-4C8B-A9E6-5924D352B986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16" creationId="{DD3524E0-C87C-4F38-9FC7-E969C15A7906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18" creationId="{F1ED1DF4-DDDE-4464-8ABC-ED1F633CCEC1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20" creationId="{5CB4E315-91F2-4710-B866-B119037ED97C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27" creationId="{DCBE1B01-A27C-45C2-ADA4-AA13C3AC1F6A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29" creationId="{F6FE5468-759E-4E83-828A-5587C7F58873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30" creationId="{26882C51-76F9-4F99-997D-31FA6242A805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31" creationId="{569BABC0-B0CC-4E7B-838A-F6E644779E18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32" creationId="{61FFFC16-86E2-4B9A-BC6D-213DC2654765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33" creationId="{BE7E1DAA-43FB-4446-A354-9283DE6686C8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34" creationId="{D8350E6D-CBC9-4A26-B84F-7145FDC9F5FB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35" creationId="{99FE99BC-5F7D-47C3-AA1E-16D7DBDBD18F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36" creationId="{DD3524E0-C87C-4F38-9FC7-E969C15A7906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37" creationId="{27400BAF-FCE6-4296-8A0E-9B595ADC09A4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38" creationId="{F1ED1DF4-DDDE-4464-8ABC-ED1F633CCEC1}"/>
          </ac:spMkLst>
        </pc:spChg>
        <pc:spChg chg="add del">
          <ac:chgData name="MARGARETA ALICIA HADISAPUTRA" userId="S::18858284@students.ltu.edu.au::c7f74bda-7981-4935-9a11-af65f3ab8d67" providerId="AD" clId="Web-{F06B728E-2F82-ED1F-5B77-DC0082AF4468}" dt="2020-05-07T02:46:14.697" v="125"/>
          <ac:spMkLst>
            <pc:docMk/>
            <pc:sldMk cId="2779580064" sldId="279"/>
            <ac:spMk id="39" creationId="{F2FC5C7B-261A-4268-BA85-C29488A8BED3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0" creationId="{5CB4E315-91F2-4710-B866-B119037ED97C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1" creationId="{DCBE1B01-A27C-45C2-ADA4-AA13C3AC1F6A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2" creationId="{F6FE5468-759E-4E83-828A-5587C7F58873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3" creationId="{569BABC0-B0CC-4E7B-838A-F6E644779E18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4" creationId="{BE7E1DAA-43FB-4446-A354-9283DE6686C8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5" creationId="{99FE99BC-5F7D-47C3-AA1E-16D7DBDBD18F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6" creationId="{27400BAF-FCE6-4296-8A0E-9B595ADC09A4}"/>
          </ac:spMkLst>
        </pc:spChg>
        <pc:spChg chg="add">
          <ac:chgData name="MARGARETA ALICIA HADISAPUTRA" userId="S::18858284@students.ltu.edu.au::c7f74bda-7981-4935-9a11-af65f3ab8d67" providerId="AD" clId="Web-{F06B728E-2F82-ED1F-5B77-DC0082AF4468}" dt="2020-05-07T02:46:21.666" v="130"/>
          <ac:spMkLst>
            <pc:docMk/>
            <pc:sldMk cId="2779580064" sldId="279"/>
            <ac:spMk id="47" creationId="{F2FC5C7B-261A-4268-BA85-C29488A8BED3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48:48.962" v="189" actId="20577"/>
          <ac:spMkLst>
            <pc:docMk/>
            <pc:sldMk cId="2779580064" sldId="279"/>
            <ac:spMk id="48" creationId="{572AB058-4A93-4FA8-98B2-E84511F93D8C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50:33.461" v="252" actId="1076"/>
          <ac:spMkLst>
            <pc:docMk/>
            <pc:sldMk cId="2779580064" sldId="279"/>
            <ac:spMk id="49" creationId="{F6688F77-900A-4AA6-81CB-8EE33C1A7B91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50:56.336" v="277" actId="20577"/>
          <ac:spMkLst>
            <pc:docMk/>
            <pc:sldMk cId="2779580064" sldId="279"/>
            <ac:spMk id="50" creationId="{51D1887E-E21F-4BF9-B9A8-42BA1E6AFAF5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51:40.304" v="315" actId="20577"/>
          <ac:spMkLst>
            <pc:docMk/>
            <pc:sldMk cId="2779580064" sldId="279"/>
            <ac:spMk id="51" creationId="{998B7FA1-8508-498D-ABF1-C57E99F676CE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52:05.226" v="321" actId="1076"/>
          <ac:spMkLst>
            <pc:docMk/>
            <pc:sldMk cId="2779580064" sldId="279"/>
            <ac:spMk id="52" creationId="{1082D166-CE80-4BEA-B4B6-0BF7BACB8D84}"/>
          </ac:spMkLst>
        </pc:spChg>
        <pc:spChg chg="add mod">
          <ac:chgData name="MARGARETA ALICIA HADISAPUTRA" userId="S::18858284@students.ltu.edu.au::c7f74bda-7981-4935-9a11-af65f3ab8d67" providerId="AD" clId="Web-{F06B728E-2F82-ED1F-5B77-DC0082AF4468}" dt="2020-05-07T02:52:35.898" v="340" actId="1076"/>
          <ac:spMkLst>
            <pc:docMk/>
            <pc:sldMk cId="2779580064" sldId="279"/>
            <ac:spMk id="53" creationId="{CF4A2A82-EB25-435E-B570-C0EF404258A3}"/>
          </ac:spMkLst>
        </pc:spChg>
        <pc:picChg chg="add del mod">
          <ac:chgData name="MARGARETA ALICIA HADISAPUTRA" userId="S::18858284@students.ltu.edu.au::c7f74bda-7981-4935-9a11-af65f3ab8d67" providerId="AD" clId="Web-{F06B728E-2F82-ED1F-5B77-DC0082AF4468}" dt="2020-05-07T02:41:05.511" v="77"/>
          <ac:picMkLst>
            <pc:docMk/>
            <pc:sldMk cId="2779580064" sldId="279"/>
            <ac:picMk id="3" creationId="{B96D5602-DBA4-4F41-94A6-D051B87A25B7}"/>
          </ac:picMkLst>
        </pc:picChg>
        <pc:picChg chg="add mod ord">
          <ac:chgData name="MARGARETA ALICIA HADISAPUTRA" userId="S::18858284@students.ltu.edu.au::c7f74bda-7981-4935-9a11-af65f3ab8d67" providerId="AD" clId="Web-{F06B728E-2F82-ED1F-5B77-DC0082AF4468}" dt="2020-05-07T02:47:23.118" v="143" actId="14100"/>
          <ac:picMkLst>
            <pc:docMk/>
            <pc:sldMk cId="2779580064" sldId="279"/>
            <ac:picMk id="4" creationId="{91230214-395F-4E84-B559-7114C05345DF}"/>
          </ac:picMkLst>
        </pc:picChg>
        <pc:picChg chg="add mod">
          <ac:chgData name="MARGARETA ALICIA HADISAPUTRA" userId="S::18858284@students.ltu.edu.au::c7f74bda-7981-4935-9a11-af65f3ab8d67" providerId="AD" clId="Web-{F06B728E-2F82-ED1F-5B77-DC0082AF4468}" dt="2020-05-07T02:46:21.666" v="130"/>
          <ac:picMkLst>
            <pc:docMk/>
            <pc:sldMk cId="2779580064" sldId="279"/>
            <ac:picMk id="6" creationId="{1FCD0396-39EE-4A9B-804C-7291731931EB}"/>
          </ac:picMkLst>
        </pc:picChg>
        <pc:picChg chg="add mod ord">
          <ac:chgData name="MARGARETA ALICIA HADISAPUTRA" userId="S::18858284@students.ltu.edu.au::c7f74bda-7981-4935-9a11-af65f3ab8d67" providerId="AD" clId="Web-{F06B728E-2F82-ED1F-5B77-DC0082AF4468}" dt="2020-05-07T02:47:26.665" v="144" actId="14100"/>
          <ac:picMkLst>
            <pc:docMk/>
            <pc:sldMk cId="2779580064" sldId="279"/>
            <ac:picMk id="7" creationId="{96C3AEB3-5A67-4E8D-96B9-7B634E879FBA}"/>
          </ac:picMkLst>
        </pc:picChg>
        <pc:picChg chg="add mod ord">
          <ac:chgData name="MARGARETA ALICIA HADISAPUTRA" userId="S::18858284@students.ltu.edu.au::c7f74bda-7981-4935-9a11-af65f3ab8d67" providerId="AD" clId="Web-{F06B728E-2F82-ED1F-5B77-DC0082AF4468}" dt="2020-05-07T02:46:21.666" v="130"/>
          <ac:picMkLst>
            <pc:docMk/>
            <pc:sldMk cId="2779580064" sldId="279"/>
            <ac:picMk id="9" creationId="{BE425EB1-644F-403E-BD22-DC1B6A3A7722}"/>
          </ac:picMkLst>
        </pc:picChg>
        <pc:picChg chg="add mod ord modCrop">
          <ac:chgData name="MARGARETA ALICIA HADISAPUTRA" userId="S::18858284@students.ltu.edu.au::c7f74bda-7981-4935-9a11-af65f3ab8d67" providerId="AD" clId="Web-{F06B728E-2F82-ED1F-5B77-DC0082AF4468}" dt="2020-05-07T02:47:00.243" v="139" actId="1076"/>
          <ac:picMkLst>
            <pc:docMk/>
            <pc:sldMk cId="2779580064" sldId="279"/>
            <ac:picMk id="10" creationId="{339D40D8-FCAD-43D6-8D44-6DDECE33E986}"/>
          </ac:picMkLst>
        </pc:picChg>
        <pc:cxnChg chg="add del">
          <ac:chgData name="MARGARETA ALICIA HADISAPUTRA" userId="S::18858284@students.ltu.edu.au::c7f74bda-7981-4935-9a11-af65f3ab8d67" providerId="AD" clId="Web-{F06B728E-2F82-ED1F-5B77-DC0082AF4468}" dt="2020-05-07T02:46:09.338" v="123"/>
          <ac:cxnSpMkLst>
            <pc:docMk/>
            <pc:sldMk cId="2779580064" sldId="279"/>
            <ac:cxnSpMk id="17" creationId="{982DC870-E8E5-4050-B10C-CC24FC67E50A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09.338" v="123"/>
          <ac:cxnSpMkLst>
            <pc:docMk/>
            <pc:sldMk cId="2779580064" sldId="279"/>
            <ac:cxnSpMk id="19" creationId="{FF76A74F-C283-4DED-BD4D-086753B7CB00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09.338" v="123"/>
          <ac:cxnSpMkLst>
            <pc:docMk/>
            <pc:sldMk cId="2779580064" sldId="279"/>
            <ac:cxnSpMk id="21" creationId="{3B2791FB-B2F7-4BBE-B8D8-74C37FF9E85C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17.181" v="127"/>
          <ac:cxnSpMkLst>
            <pc:docMk/>
            <pc:sldMk cId="2779580064" sldId="279"/>
            <ac:cxnSpMk id="22" creationId="{DC034BB4-8B50-4484-85C4-0CE4699284D7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09.338" v="123"/>
          <ac:cxnSpMkLst>
            <pc:docMk/>
            <pc:sldMk cId="2779580064" sldId="279"/>
            <ac:cxnSpMk id="23" creationId="{9891B5DE-6811-4844-BB18-472A3F360EE5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17.181" v="127"/>
          <ac:cxnSpMkLst>
            <pc:docMk/>
            <pc:sldMk cId="2779580064" sldId="279"/>
            <ac:cxnSpMk id="24" creationId="{81B200F7-B57A-4824-BB91-B6624450A5AC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09.338" v="123"/>
          <ac:cxnSpMkLst>
            <pc:docMk/>
            <pc:sldMk cId="2779580064" sldId="279"/>
            <ac:cxnSpMk id="25" creationId="{77A9CA3A-7216-41E0-B3CD-058077FD396D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17.181" v="127"/>
          <ac:cxnSpMkLst>
            <pc:docMk/>
            <pc:sldMk cId="2779580064" sldId="279"/>
            <ac:cxnSpMk id="26" creationId="{1902062F-7F47-41E5-8574-2D1492D58ED3}"/>
          </ac:cxnSpMkLst>
        </pc:cxnChg>
        <pc:cxnChg chg="add del">
          <ac:chgData name="MARGARETA ALICIA HADISAPUTRA" userId="S::18858284@students.ltu.edu.au::c7f74bda-7981-4935-9a11-af65f3ab8d67" providerId="AD" clId="Web-{F06B728E-2F82-ED1F-5B77-DC0082AF4468}" dt="2020-05-07T02:46:17.181" v="127"/>
          <ac:cxnSpMkLst>
            <pc:docMk/>
            <pc:sldMk cId="2779580064" sldId="279"/>
            <ac:cxnSpMk id="28" creationId="{FA92245C-961F-47D5-9691-272D28692D45}"/>
          </ac:cxnSpMkLst>
        </pc:cxnChg>
      </pc:sldChg>
      <pc:sldChg chg="addSp delSp modSp new mod setBg">
        <pc:chgData name="MARGARETA ALICIA HADISAPUTRA" userId="S::18858284@students.ltu.edu.au::c7f74bda-7981-4935-9a11-af65f3ab8d67" providerId="AD" clId="Web-{F06B728E-2F82-ED1F-5B77-DC0082AF4468}" dt="2020-05-07T03:02:19.738" v="708"/>
        <pc:sldMkLst>
          <pc:docMk/>
          <pc:sldMk cId="2328113897" sldId="280"/>
        </pc:sldMkLst>
        <pc:spChg chg="mod">
          <ac:chgData name="MARGARETA ALICIA HADISAPUTRA" userId="S::18858284@students.ltu.edu.au::c7f74bda-7981-4935-9a11-af65f3ab8d67" providerId="AD" clId="Web-{F06B728E-2F82-ED1F-5B77-DC0082AF4468}" dt="2020-05-07T03:02:19.738" v="708"/>
          <ac:spMkLst>
            <pc:docMk/>
            <pc:sldMk cId="2328113897" sldId="280"/>
            <ac:spMk id="2" creationId="{87EA573A-9E8B-45A6-8EE0-EDB50FB2B941}"/>
          </ac:spMkLst>
        </pc:spChg>
        <pc:spChg chg="del mod">
          <ac:chgData name="MARGARETA ALICIA HADISAPUTRA" userId="S::18858284@students.ltu.edu.au::c7f74bda-7981-4935-9a11-af65f3ab8d67" providerId="AD" clId="Web-{F06B728E-2F82-ED1F-5B77-DC0082AF4468}" dt="2020-05-07T03:02:19.738" v="708"/>
          <ac:spMkLst>
            <pc:docMk/>
            <pc:sldMk cId="2328113897" sldId="280"/>
            <ac:spMk id="3" creationId="{A3573672-B25C-401A-8011-7B6C4CAFAFD7}"/>
          </ac:spMkLst>
        </pc:spChg>
        <pc:graphicFrameChg chg="add">
          <ac:chgData name="MARGARETA ALICIA HADISAPUTRA" userId="S::18858284@students.ltu.edu.au::c7f74bda-7981-4935-9a11-af65f3ab8d67" providerId="AD" clId="Web-{F06B728E-2F82-ED1F-5B77-DC0082AF4468}" dt="2020-05-07T03:02:19.738" v="708"/>
          <ac:graphicFrameMkLst>
            <pc:docMk/>
            <pc:sldMk cId="2328113897" sldId="280"/>
            <ac:graphicFrameMk id="5" creationId="{D32852CE-3FDD-4D1C-9CE2-2C40C2F97D85}"/>
          </ac:graphicFrameMkLst>
        </pc:graphicFrameChg>
      </pc:sldChg>
    </pc:docChg>
  </pc:docChgLst>
  <pc:docChgLst>
    <pc:chgData name="MARGARETA ALICIA HADISAPUTRA" userId="S::18858284@students.ltu.edu.au::c7f74bda-7981-4935-9a11-af65f3ab8d67" providerId="AD" clId="Web-{9D9CDF57-DCFA-3F9C-4CAE-1A6893339F9A}"/>
    <pc:docChg chg="addSld modSld">
      <pc:chgData name="MARGARETA ALICIA HADISAPUTRA" userId="S::18858284@students.ltu.edu.au::c7f74bda-7981-4935-9a11-af65f3ab8d67" providerId="AD" clId="Web-{9D9CDF57-DCFA-3F9C-4CAE-1A6893339F9A}" dt="2020-05-06T07:06:18.993" v="604" actId="20577"/>
      <pc:docMkLst>
        <pc:docMk/>
      </pc:docMkLst>
      <pc:sldChg chg="addSp modSp mod setBg">
        <pc:chgData name="MARGARETA ALICIA HADISAPUTRA" userId="S::18858284@students.ltu.edu.au::c7f74bda-7981-4935-9a11-af65f3ab8d67" providerId="AD" clId="Web-{9D9CDF57-DCFA-3F9C-4CAE-1A6893339F9A}" dt="2020-05-06T07:01:00.273" v="583" actId="1076"/>
        <pc:sldMkLst>
          <pc:docMk/>
          <pc:sldMk cId="1074814736" sldId="256"/>
        </pc:sldMkLst>
        <pc:spChg chg="mod ord">
          <ac:chgData name="MARGARETA ALICIA HADISAPUTRA" userId="S::18858284@students.ltu.edu.au::c7f74bda-7981-4935-9a11-af65f3ab8d67" providerId="AD" clId="Web-{9D9CDF57-DCFA-3F9C-4CAE-1A6893339F9A}" dt="2020-05-06T07:00:52.242" v="582" actId="1076"/>
          <ac:spMkLst>
            <pc:docMk/>
            <pc:sldMk cId="1074814736" sldId="256"/>
            <ac:spMk id="2" creationId="{C263DEE9-C529-4C74-8C42-C2521B2AC5A0}"/>
          </ac:spMkLst>
        </pc:spChg>
        <pc:spChg chg="mod">
          <ac:chgData name="MARGARETA ALICIA HADISAPUTRA" userId="S::18858284@students.ltu.edu.au::c7f74bda-7981-4935-9a11-af65f3ab8d67" providerId="AD" clId="Web-{9D9CDF57-DCFA-3F9C-4CAE-1A6893339F9A}" dt="2020-05-06T07:01:00.273" v="583" actId="1076"/>
          <ac:spMkLst>
            <pc:docMk/>
            <pc:sldMk cId="1074814736" sldId="256"/>
            <ac:spMk id="3" creationId="{A3B1F462-B1B1-4369-A1C0-34A3443870B1}"/>
          </ac:spMkLst>
        </pc:spChg>
        <pc:spChg chg="add mod">
          <ac:chgData name="MARGARETA ALICIA HADISAPUTRA" userId="S::18858284@students.ltu.edu.au::c7f74bda-7981-4935-9a11-af65f3ab8d67" providerId="AD" clId="Web-{9D9CDF57-DCFA-3F9C-4CAE-1A6893339F9A}" dt="2020-05-06T06:51:54.286" v="471" actId="1076"/>
          <ac:spMkLst>
            <pc:docMk/>
            <pc:sldMk cId="1074814736" sldId="256"/>
            <ac:spMk id="4" creationId="{FC69696F-B360-471E-B4F1-2DD810FEFD61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8" creationId="{88294908-8B00-4F58-BBBA-20F71A40AA9E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10" creationId="{4364C879-1404-4203-8E9D-CC5DE0A621A2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12" creationId="{84617302-4B0D-4351-A6BB-6F0930D943AC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14" creationId="{DA2C7802-C2E0-4218-8F89-8DD7CCD2CD1C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16" creationId="{A6D7111A-21E5-4EE9-8A78-10E5530F0116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18" creationId="{A3969E80-A77B-49FC-9122-D89AFD5EE118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20" creationId="{1849CA57-76BD-4CF2-80BA-D7A46A01B7B1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22" creationId="{35E9085E-E730-4768-83D4-6CB7E9897153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24" creationId="{973272FE-A474-4CAE-8CA2-BCC8B476C3F4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26" creationId="{E07981EA-05A6-437C-88D7-B377B92B031D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9:01.378" v="293"/>
          <ac:spMkLst>
            <pc:docMk/>
            <pc:sldMk cId="1074814736" sldId="256"/>
            <ac:spMk id="28" creationId="{15E3C750-986E-4769-B1AE-49289FBEE757}"/>
          </ac:spMkLst>
        </pc:spChg>
      </pc:sldChg>
      <pc:sldChg chg="addSp delSp modSp">
        <pc:chgData name="MARGARETA ALICIA HADISAPUTRA" userId="S::18858284@students.ltu.edu.au::c7f74bda-7981-4935-9a11-af65f3ab8d67" providerId="AD" clId="Web-{9D9CDF57-DCFA-3F9C-4CAE-1A6893339F9A}" dt="2020-05-06T07:06:14.478" v="602" actId="20577"/>
        <pc:sldMkLst>
          <pc:docMk/>
          <pc:sldMk cId="163918551" sldId="257"/>
        </pc:sldMkLst>
        <pc:spChg chg="mod">
          <ac:chgData name="MARGARETA ALICIA HADISAPUTRA" userId="S::18858284@students.ltu.edu.au::c7f74bda-7981-4935-9a11-af65f3ab8d67" providerId="AD" clId="Web-{9D9CDF57-DCFA-3F9C-4CAE-1A6893339F9A}" dt="2020-05-06T07:06:14.478" v="602" actId="20577"/>
          <ac:spMkLst>
            <pc:docMk/>
            <pc:sldMk cId="163918551" sldId="257"/>
            <ac:spMk id="2" creationId="{BFD178E2-81A6-4C0B-AAFE-A350E5809B8F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7:04:55.555" v="591"/>
          <ac:spMkLst>
            <pc:docMk/>
            <pc:sldMk cId="163918551" sldId="257"/>
            <ac:spMk id="5" creationId="{66F7BCE7-54E6-4F84-8F52-83E526613227}"/>
          </ac:spMkLst>
        </pc:spChg>
        <pc:picChg chg="del mod">
          <ac:chgData name="MARGARETA ALICIA HADISAPUTRA" userId="S::18858284@students.ltu.edu.au::c7f74bda-7981-4935-9a11-af65f3ab8d67" providerId="AD" clId="Web-{9D9CDF57-DCFA-3F9C-4CAE-1A6893339F9A}" dt="2020-05-06T07:02:11.695" v="585"/>
          <ac:picMkLst>
            <pc:docMk/>
            <pc:sldMk cId="163918551" sldId="257"/>
            <ac:picMk id="4" creationId="{D92A50CE-4954-4F50-962F-D8A7BBFF244A}"/>
          </ac:picMkLst>
        </pc:picChg>
        <pc:picChg chg="add mod ord">
          <ac:chgData name="MARGARETA ALICIA HADISAPUTRA" userId="S::18858284@students.ltu.edu.au::c7f74bda-7981-4935-9a11-af65f3ab8d67" providerId="AD" clId="Web-{9D9CDF57-DCFA-3F9C-4CAE-1A6893339F9A}" dt="2020-05-06T07:06:04.134" v="601" actId="14100"/>
          <ac:picMkLst>
            <pc:docMk/>
            <pc:sldMk cId="163918551" sldId="257"/>
            <ac:picMk id="6" creationId="{A0DB0774-46CA-4B20-A30F-E97A774CC568}"/>
          </ac:picMkLst>
        </pc:picChg>
      </pc:sldChg>
      <pc:sldChg chg="addSp delSp modSp mod modTransition setBg addAnim delAnim modAnim setClrOvrMap">
        <pc:chgData name="MARGARETA ALICIA HADISAPUTRA" userId="S::18858284@students.ltu.edu.au::c7f74bda-7981-4935-9a11-af65f3ab8d67" providerId="AD" clId="Web-{9D9CDF57-DCFA-3F9C-4CAE-1A6893339F9A}" dt="2020-05-06T06:57:40.428" v="581"/>
        <pc:sldMkLst>
          <pc:docMk/>
          <pc:sldMk cId="2920926596" sldId="258"/>
        </pc:sldMkLst>
        <pc:spChg chg="add del">
          <ac:chgData name="MARGARETA ALICIA HADISAPUTRA" userId="S::18858284@students.ltu.edu.au::c7f74bda-7981-4935-9a11-af65f3ab8d67" providerId="AD" clId="Web-{9D9CDF57-DCFA-3F9C-4CAE-1A6893339F9A}" dt="2020-05-06T06:56:14.506" v="562"/>
          <ac:spMkLst>
            <pc:docMk/>
            <pc:sldMk cId="2920926596" sldId="258"/>
            <ac:spMk id="2" creationId="{5AE4C333-6C1D-4004-AAFE-BE4C3D837EDA}"/>
          </ac:spMkLst>
        </pc:spChg>
        <pc:spChg chg="del mod">
          <ac:chgData name="MARGARETA ALICIA HADISAPUTRA" userId="S::18858284@students.ltu.edu.au::c7f74bda-7981-4935-9a11-af65f3ab8d67" providerId="AD" clId="Web-{9D9CDF57-DCFA-3F9C-4CAE-1A6893339F9A}" dt="2020-05-06T05:35:40.039" v="51"/>
          <ac:spMkLst>
            <pc:docMk/>
            <pc:sldMk cId="2920926596" sldId="258"/>
            <ac:spMk id="3" creationId="{004A1D94-3BD0-4A5D-96E5-F647293518C0}"/>
          </ac:spMkLst>
        </pc:spChg>
        <pc:spChg chg="add mod">
          <ac:chgData name="MARGARETA ALICIA HADISAPUTRA" userId="S::18858284@students.ltu.edu.au::c7f74bda-7981-4935-9a11-af65f3ab8d67" providerId="AD" clId="Web-{9D9CDF57-DCFA-3F9C-4CAE-1A6893339F9A}" dt="2020-05-06T06:57:26.115" v="579" actId="20577"/>
          <ac:spMkLst>
            <pc:docMk/>
            <pc:sldMk cId="2920926596" sldId="258"/>
            <ac:spMk id="3" creationId="{D67DF3D5-7767-42D7-AE39-25FDDC98134E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5:39:59.243" v="89"/>
          <ac:spMkLst>
            <pc:docMk/>
            <pc:sldMk cId="2920926596" sldId="258"/>
            <ac:spMk id="4" creationId="{CDE25414-F561-408C-B61A-E431FB0B7A79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5:40:13.680" v="90"/>
          <ac:spMkLst>
            <pc:docMk/>
            <pc:sldMk cId="2920926596" sldId="258"/>
            <ac:spMk id="5" creationId="{CA0E6301-2AFB-4221-B433-F408F8053F0B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39:52.337" v="84"/>
          <ac:spMkLst>
            <pc:docMk/>
            <pc:sldMk cId="2920926596" sldId="258"/>
            <ac:spMk id="7" creationId="{7DC860A7-2046-4930-A8C5-33CB8F886159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12" creationId="{DE00DB52-3455-4E2F-867B-A6D0516E175B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5:40:20.446" v="93"/>
          <ac:spMkLst>
            <pc:docMk/>
            <pc:sldMk cId="2920926596" sldId="258"/>
            <ac:spMk id="13" creationId="{4F5865AE-B52E-4D2F-A593-D16EF9C5AB41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6:56:25.834" v="563"/>
          <ac:spMkLst>
            <pc:docMk/>
            <pc:sldMk cId="2920926596" sldId="258"/>
            <ac:spMk id="14" creationId="{244BFFB0-43CB-447B-905A-C53176B31884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15" creationId="{46D6306C-ED4F-4AAE-B4A5-EEA6AFAD726E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17" creationId="{0EC5361D-F897-4856-B945-0455A365EB24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19" creationId="{4508C0C5-2268-42B5-B3C8-4D0899E05F8C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21" creationId="{141ACBDB-38F8-4B34-8183-BD95B4E55A62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25" creationId="{9E914C83-E0D8-4953-92D5-169D28CB43AE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0:33.837" v="95"/>
          <ac:spMkLst>
            <pc:docMk/>
            <pc:sldMk cId="2920926596" sldId="258"/>
            <ac:spMk id="27" creationId="{3512E083-F550-46AF-8490-767ECFD00CB7}"/>
          </ac:spMkLst>
        </pc:spChg>
        <pc:picChg chg="del">
          <ac:chgData name="MARGARETA ALICIA HADISAPUTRA" userId="S::18858284@students.ltu.edu.au::c7f74bda-7981-4935-9a11-af65f3ab8d67" providerId="AD" clId="Web-{9D9CDF57-DCFA-3F9C-4CAE-1A6893339F9A}" dt="2020-05-06T05:35:23.414" v="40"/>
          <ac:picMkLst>
            <pc:docMk/>
            <pc:sldMk cId="2920926596" sldId="258"/>
            <ac:picMk id="8" creationId="{E3D00A1E-C563-4FB5-B69F-33520FD5AF18}"/>
          </ac:picMkLst>
        </pc:picChg>
        <pc:picChg chg="add mod ord">
          <ac:chgData name="MARGARETA ALICIA HADISAPUTRA" userId="S::18858284@students.ltu.edu.au::c7f74bda-7981-4935-9a11-af65f3ab8d67" providerId="AD" clId="Web-{9D9CDF57-DCFA-3F9C-4CAE-1A6893339F9A}" dt="2020-05-06T05:40:33.852" v="96"/>
          <ac:picMkLst>
            <pc:docMk/>
            <pc:sldMk cId="2920926596" sldId="258"/>
            <ac:picMk id="10" creationId="{EBA125A5-D292-496D-8FAA-58C97A57A8F9}"/>
          </ac:picMkLst>
        </pc:picChg>
      </pc:sldChg>
      <pc:sldChg chg="modSp">
        <pc:chgData name="MARGARETA ALICIA HADISAPUTRA" userId="S::18858284@students.ltu.edu.au::c7f74bda-7981-4935-9a11-af65f3ab8d67" providerId="AD" clId="Web-{9D9CDF57-DCFA-3F9C-4CAE-1A6893339F9A}" dt="2020-05-06T06:48:33.878" v="290" actId="20577"/>
        <pc:sldMkLst>
          <pc:docMk/>
          <pc:sldMk cId="1242498568" sldId="259"/>
        </pc:sldMkLst>
        <pc:spChg chg="mod">
          <ac:chgData name="MARGARETA ALICIA HADISAPUTRA" userId="S::18858284@students.ltu.edu.au::c7f74bda-7981-4935-9a11-af65f3ab8d67" providerId="AD" clId="Web-{9D9CDF57-DCFA-3F9C-4CAE-1A6893339F9A}" dt="2020-05-06T06:48:33.878" v="290" actId="20577"/>
          <ac:spMkLst>
            <pc:docMk/>
            <pc:sldMk cId="1242498568" sldId="259"/>
            <ac:spMk id="8" creationId="{1F581D4E-17E2-4D4C-9D58-2D208BD12963}"/>
          </ac:spMkLst>
        </pc:spChg>
      </pc:sldChg>
      <pc:sldChg chg="addSp modSp">
        <pc:chgData name="MARGARETA ALICIA HADISAPUTRA" userId="S::18858284@students.ltu.edu.au::c7f74bda-7981-4935-9a11-af65f3ab8d67" providerId="AD" clId="Web-{9D9CDF57-DCFA-3F9C-4CAE-1A6893339F9A}" dt="2020-05-06T06:37:08.828" v="130" actId="20577"/>
        <pc:sldMkLst>
          <pc:docMk/>
          <pc:sldMk cId="3763605696" sldId="260"/>
        </pc:sldMkLst>
        <pc:spChg chg="mod">
          <ac:chgData name="MARGARETA ALICIA HADISAPUTRA" userId="S::18858284@students.ltu.edu.au::c7f74bda-7981-4935-9a11-af65f3ab8d67" providerId="AD" clId="Web-{9D9CDF57-DCFA-3F9C-4CAE-1A6893339F9A}" dt="2020-05-06T06:37:08.828" v="130" actId="20577"/>
          <ac:spMkLst>
            <pc:docMk/>
            <pc:sldMk cId="3763605696" sldId="260"/>
            <ac:spMk id="2" creationId="{0410DE8D-73F0-4C5B-A058-2956AE1FDC68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5:35:10.852" v="39"/>
          <ac:spMkLst>
            <pc:docMk/>
            <pc:sldMk cId="3763605696" sldId="260"/>
            <ac:spMk id="18" creationId="{02D44074-0B69-4F0C-A7B3-5645CE40D8E3}"/>
          </ac:spMkLst>
        </pc:spChg>
        <pc:picChg chg="mod">
          <ac:chgData name="MARGARETA ALICIA HADISAPUTRA" userId="S::18858284@students.ltu.edu.au::c7f74bda-7981-4935-9a11-af65f3ab8d67" providerId="AD" clId="Web-{9D9CDF57-DCFA-3F9C-4CAE-1A6893339F9A}" dt="2020-05-06T05:35:10.852" v="39"/>
          <ac:picMkLst>
            <pc:docMk/>
            <pc:sldMk cId="3763605696" sldId="260"/>
            <ac:picMk id="14" creationId="{EB31FAB9-2E37-47F4-A550-FB82BA366F2A}"/>
          </ac:picMkLst>
        </pc:picChg>
        <pc:picChg chg="mod">
          <ac:chgData name="MARGARETA ALICIA HADISAPUTRA" userId="S::18858284@students.ltu.edu.au::c7f74bda-7981-4935-9a11-af65f3ab8d67" providerId="AD" clId="Web-{9D9CDF57-DCFA-3F9C-4CAE-1A6893339F9A}" dt="2020-05-06T05:35:10.852" v="39"/>
          <ac:picMkLst>
            <pc:docMk/>
            <pc:sldMk cId="3763605696" sldId="260"/>
            <ac:picMk id="16" creationId="{7D44F98A-9195-41CB-97A6-606B2B22F357}"/>
          </ac:picMkLst>
        </pc:picChg>
      </pc:sldChg>
      <pc:sldChg chg="addSp delSp modSp new mod setBg setClrOvrMap">
        <pc:chgData name="MARGARETA ALICIA HADISAPUTRA" userId="S::18858284@students.ltu.edu.au::c7f74bda-7981-4935-9a11-af65f3ab8d67" providerId="AD" clId="Web-{9D9CDF57-DCFA-3F9C-4CAE-1A6893339F9A}" dt="2020-05-06T06:55:42.131" v="558" actId="1076"/>
        <pc:sldMkLst>
          <pc:docMk/>
          <pc:sldMk cId="714627114" sldId="266"/>
        </pc:sldMkLst>
        <pc:spChg chg="del">
          <ac:chgData name="MARGARETA ALICIA HADISAPUTRA" userId="S::18858284@students.ltu.edu.au::c7f74bda-7981-4935-9a11-af65f3ab8d67" providerId="AD" clId="Web-{9D9CDF57-DCFA-3F9C-4CAE-1A6893339F9A}" dt="2020-05-06T05:47:25.088" v="119"/>
          <ac:spMkLst>
            <pc:docMk/>
            <pc:sldMk cId="714627114" sldId="266"/>
            <ac:spMk id="2" creationId="{416003DA-FD99-406C-9892-35B1AFA9A4B3}"/>
          </ac:spMkLst>
        </pc:spChg>
        <pc:spChg chg="add del mod">
          <ac:chgData name="MARGARETA ALICIA HADISAPUTRA" userId="S::18858284@students.ltu.edu.au::c7f74bda-7981-4935-9a11-af65f3ab8d67" providerId="AD" clId="Web-{9D9CDF57-DCFA-3F9C-4CAE-1A6893339F9A}" dt="2020-05-06T06:54:46.755" v="531"/>
          <ac:spMkLst>
            <pc:docMk/>
            <pc:sldMk cId="714627114" sldId="266"/>
            <ac:spMk id="2" creationId="{7839207E-2572-41F2-B604-34864A0D5E70}"/>
          </ac:spMkLst>
        </pc:spChg>
        <pc:spChg chg="add mod">
          <ac:chgData name="MARGARETA ALICIA HADISAPUTRA" userId="S::18858284@students.ltu.edu.au::c7f74bda-7981-4935-9a11-af65f3ab8d67" providerId="AD" clId="Web-{9D9CDF57-DCFA-3F9C-4CAE-1A6893339F9A}" dt="2020-05-06T06:55:42.131" v="558" actId="1076"/>
          <ac:spMkLst>
            <pc:docMk/>
            <pc:sldMk cId="714627114" sldId="266"/>
            <ac:spMk id="3" creationId="{0FFD9051-AE1F-4780-823B-FDB4BA57FCF6}"/>
          </ac:spMkLst>
        </pc:spChg>
        <pc:spChg chg="add del">
          <ac:chgData name="MARGARETA ALICIA HADISAPUTRA" userId="S::18858284@students.ltu.edu.au::c7f74bda-7981-4935-9a11-af65f3ab8d67" providerId="AD" clId="Web-{9D9CDF57-DCFA-3F9C-4CAE-1A6893339F9A}" dt="2020-05-06T05:47:21.353" v="118"/>
          <ac:spMkLst>
            <pc:docMk/>
            <pc:sldMk cId="714627114" sldId="266"/>
            <ac:spMk id="3" creationId="{44AAEC18-3AA8-4DA8-8D1F-F3806AE55272}"/>
          </ac:spMkLst>
        </pc:spChg>
        <pc:picChg chg="add mod ord">
          <ac:chgData name="MARGARETA ALICIA HADISAPUTRA" userId="S::18858284@students.ltu.edu.au::c7f74bda-7981-4935-9a11-af65f3ab8d67" providerId="AD" clId="Web-{9D9CDF57-DCFA-3F9C-4CAE-1A6893339F9A}" dt="2020-05-06T06:54:30.568" v="527"/>
          <ac:picMkLst>
            <pc:docMk/>
            <pc:sldMk cId="714627114" sldId="266"/>
            <ac:picMk id="4" creationId="{E7C72678-A144-4C60-910F-23897D9B135D}"/>
          </ac:picMkLst>
        </pc:picChg>
      </pc:sldChg>
      <pc:sldChg chg="addSp modSp new mod setBg">
        <pc:chgData name="MARGARETA ALICIA HADISAPUTRA" userId="S::18858284@students.ltu.edu.au::c7f74bda-7981-4935-9a11-af65f3ab8d67" providerId="AD" clId="Web-{9D9CDF57-DCFA-3F9C-4CAE-1A6893339F9A}" dt="2020-05-06T06:47:38.081" v="273" actId="20577"/>
        <pc:sldMkLst>
          <pc:docMk/>
          <pc:sldMk cId="3415780809" sldId="267"/>
        </pc:sldMkLst>
        <pc:spChg chg="mod">
          <ac:chgData name="MARGARETA ALICIA HADISAPUTRA" userId="S::18858284@students.ltu.edu.au::c7f74bda-7981-4935-9a11-af65f3ab8d67" providerId="AD" clId="Web-{9D9CDF57-DCFA-3F9C-4CAE-1A6893339F9A}" dt="2020-05-06T06:47:38.081" v="273" actId="20577"/>
          <ac:spMkLst>
            <pc:docMk/>
            <pc:sldMk cId="3415780809" sldId="267"/>
            <ac:spMk id="2" creationId="{46E880C4-B035-4FD0-9CDB-66D0BB61551E}"/>
          </ac:spMkLst>
        </pc:spChg>
        <pc:spChg chg="mod">
          <ac:chgData name="MARGARETA ALICIA HADISAPUTRA" userId="S::18858284@students.ltu.edu.au::c7f74bda-7981-4935-9a11-af65f3ab8d67" providerId="AD" clId="Web-{9D9CDF57-DCFA-3F9C-4CAE-1A6893339F9A}" dt="2020-05-06T06:47:16.143" v="249" actId="20577"/>
          <ac:spMkLst>
            <pc:docMk/>
            <pc:sldMk cId="3415780809" sldId="267"/>
            <ac:spMk id="3" creationId="{EA631E6A-DA66-4543-875F-F07DE0CC6F7F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7:05.972" v="242"/>
          <ac:spMkLst>
            <pc:docMk/>
            <pc:sldMk cId="3415780809" sldId="267"/>
            <ac:spMk id="10" creationId="{9D25F302-27C5-414F-97F8-6EA0A6C028BA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7:05.972" v="242"/>
          <ac:spMkLst>
            <pc:docMk/>
            <pc:sldMk cId="3415780809" sldId="267"/>
            <ac:spMk id="12" creationId="{830A36F8-48C2-4842-A87B-8CE8DF4E7FD2}"/>
          </ac:spMkLst>
        </pc:spChg>
        <pc:spChg chg="add">
          <ac:chgData name="MARGARETA ALICIA HADISAPUTRA" userId="S::18858284@students.ltu.edu.au::c7f74bda-7981-4935-9a11-af65f3ab8d67" providerId="AD" clId="Web-{9D9CDF57-DCFA-3F9C-4CAE-1A6893339F9A}" dt="2020-05-06T06:47:05.972" v="242"/>
          <ac:spMkLst>
            <pc:docMk/>
            <pc:sldMk cId="3415780809" sldId="267"/>
            <ac:spMk id="14" creationId="{8F451A30-466B-4996-9BA5-CD6ABCC6D558}"/>
          </ac:spMkLst>
        </pc:spChg>
        <pc:picChg chg="add">
          <ac:chgData name="MARGARETA ALICIA HADISAPUTRA" userId="S::18858284@students.ltu.edu.au::c7f74bda-7981-4935-9a11-af65f3ab8d67" providerId="AD" clId="Web-{9D9CDF57-DCFA-3F9C-4CAE-1A6893339F9A}" dt="2020-05-06T06:47:05.972" v="242"/>
          <ac:picMkLst>
            <pc:docMk/>
            <pc:sldMk cId="3415780809" sldId="267"/>
            <ac:picMk id="7" creationId="{CB3CBBD4-EA46-4297-83AA-2923AA9AB4EA}"/>
          </ac:picMkLst>
        </pc:picChg>
      </pc:sldChg>
    </pc:docChg>
  </pc:docChgLst>
  <pc:docChgLst>
    <pc:chgData name="MONA ABEDI" userId="S::19032126@students.ltu.edu.au::d7aefcfb-8606-449e-99d8-50cf35c1ce93" providerId="AD" clId="Web-{270D0BF6-C9B4-E4CF-36F9-C855C6F0D07C}"/>
    <pc:docChg chg="modSld">
      <pc:chgData name="MONA ABEDI" userId="S::19032126@students.ltu.edu.au::d7aefcfb-8606-449e-99d8-50cf35c1ce93" providerId="AD" clId="Web-{270D0BF6-C9B4-E4CF-36F9-C855C6F0D07C}" dt="2020-05-08T00:46:37.043" v="1"/>
      <pc:docMkLst>
        <pc:docMk/>
      </pc:docMkLst>
      <pc:sldChg chg="addSp modSp">
        <pc:chgData name="MONA ABEDI" userId="S::19032126@students.ltu.edu.au::d7aefcfb-8606-449e-99d8-50cf35c1ce93" providerId="AD" clId="Web-{270D0BF6-C9B4-E4CF-36F9-C855C6F0D07C}" dt="2020-05-08T00:46:29.777" v="0"/>
        <pc:sldMkLst>
          <pc:docMk/>
          <pc:sldMk cId="3050442144" sldId="261"/>
        </pc:sldMkLst>
        <pc:spChg chg="mod">
          <ac:chgData name="MONA ABEDI" userId="S::19032126@students.ltu.edu.au::d7aefcfb-8606-449e-99d8-50cf35c1ce93" providerId="AD" clId="Web-{270D0BF6-C9B4-E4CF-36F9-C855C6F0D07C}" dt="2020-05-08T00:46:29.777" v="0"/>
          <ac:spMkLst>
            <pc:docMk/>
            <pc:sldMk cId="3050442144" sldId="261"/>
            <ac:spMk id="6" creationId="{AB866279-76C1-4ED1-8780-3BE4BFF444F2}"/>
          </ac:spMkLst>
        </pc:spChg>
        <pc:spChg chg="add">
          <ac:chgData name="MONA ABEDI" userId="S::19032126@students.ltu.edu.au::d7aefcfb-8606-449e-99d8-50cf35c1ce93" providerId="AD" clId="Web-{270D0BF6-C9B4-E4CF-36F9-C855C6F0D07C}" dt="2020-05-08T00:46:29.777" v="0"/>
          <ac:spMkLst>
            <pc:docMk/>
            <pc:sldMk cId="3050442144" sldId="261"/>
            <ac:spMk id="25" creationId="{823AC064-BC96-4F32-8AE1-B2FD38754823}"/>
          </ac:spMkLst>
        </pc:spChg>
        <pc:cxnChg chg="add">
          <ac:chgData name="MONA ABEDI" userId="S::19032126@students.ltu.edu.au::d7aefcfb-8606-449e-99d8-50cf35c1ce93" providerId="AD" clId="Web-{270D0BF6-C9B4-E4CF-36F9-C855C6F0D07C}" dt="2020-05-08T00:46:29.777" v="0"/>
          <ac:cxnSpMkLst>
            <pc:docMk/>
            <pc:sldMk cId="3050442144" sldId="261"/>
            <ac:cxnSpMk id="26" creationId="{7E7C77BC-7138-40B1-A15B-20F57A494629}"/>
          </ac:cxnSpMkLst>
        </pc:cxnChg>
        <pc:cxnChg chg="add">
          <ac:chgData name="MONA ABEDI" userId="S::19032126@students.ltu.edu.au::d7aefcfb-8606-449e-99d8-50cf35c1ce93" providerId="AD" clId="Web-{270D0BF6-C9B4-E4CF-36F9-C855C6F0D07C}" dt="2020-05-08T00:46:29.777" v="0"/>
          <ac:cxnSpMkLst>
            <pc:docMk/>
            <pc:sldMk cId="3050442144" sldId="261"/>
            <ac:cxnSpMk id="27" creationId="{DB146403-F3D6-484B-B2ED-97F9565D0370}"/>
          </ac:cxnSpMkLst>
        </pc:cxnChg>
      </pc:sldChg>
      <pc:sldChg chg="addSp">
        <pc:chgData name="MONA ABEDI" userId="S::19032126@students.ltu.edu.au::d7aefcfb-8606-449e-99d8-50cf35c1ce93" providerId="AD" clId="Web-{270D0BF6-C9B4-E4CF-36F9-C855C6F0D07C}" dt="2020-05-08T00:46:37.043" v="1"/>
        <pc:sldMkLst>
          <pc:docMk/>
          <pc:sldMk cId="4121140151" sldId="265"/>
        </pc:sldMkLst>
        <pc:spChg chg="add">
          <ac:chgData name="MONA ABEDI" userId="S::19032126@students.ltu.edu.au::d7aefcfb-8606-449e-99d8-50cf35c1ce93" providerId="AD" clId="Web-{270D0BF6-C9B4-E4CF-36F9-C855C6F0D07C}" dt="2020-05-08T00:46:37.043" v="1"/>
          <ac:spMkLst>
            <pc:docMk/>
            <pc:sldMk cId="4121140151" sldId="265"/>
            <ac:spMk id="9" creationId="{D4771268-CB57-404A-9271-370EB28F6090}"/>
          </ac:spMkLst>
        </pc:spChg>
      </pc:sldChg>
    </pc:docChg>
  </pc:docChgLst>
  <pc:docChgLst>
    <pc:chgData name="MILIND RAJPOOT" userId="S::20102501@students.ltu.edu.au::30edf12f-553d-43be-80f8-9b3c36072826" providerId="AD" clId="Web-{52C53BA4-1F05-4BCE-625A-FF77877AD346}"/>
    <pc:docChg chg="addSld delSld modSld addMainMaster delMainMaster">
      <pc:chgData name="MILIND RAJPOOT" userId="S::20102501@students.ltu.edu.au::30edf12f-553d-43be-80f8-9b3c36072826" providerId="AD" clId="Web-{52C53BA4-1F05-4BCE-625A-FF77877AD346}" dt="2020-05-07T09:56:26.827" v="198" actId="20577"/>
      <pc:docMkLst>
        <pc:docMk/>
      </pc:docMkLst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074814736" sldId="256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1074814736" sldId="256"/>
            <ac:spMk id="2" creationId="{C263DEE9-C529-4C74-8C42-C2521B2AC5A0}"/>
          </ac:spMkLst>
        </pc:spChg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1074814736" sldId="256"/>
            <ac:spMk id="3" creationId="{A3B1F462-B1B1-4369-A1C0-34A3443870B1}"/>
          </ac:spMkLst>
        </pc:spChg>
      </pc:sldChg>
      <pc:sldChg chg="addSp delSp 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63918551" sldId="257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163918551" sldId="257"/>
            <ac:spMk id="2" creationId="{BFD178E2-81A6-4C0B-AAFE-A350E5809B8F}"/>
          </ac:spMkLst>
        </pc:spChg>
        <pc:spChg chg="add del">
          <ac:chgData name="MILIND RAJPOOT" userId="S::20102501@students.ltu.edu.au::30edf12f-553d-43be-80f8-9b3c36072826" providerId="AD" clId="Web-{52C53BA4-1F05-4BCE-625A-FF77877AD346}" dt="2020-05-07T09:29:26.619" v="39"/>
          <ac:spMkLst>
            <pc:docMk/>
            <pc:sldMk cId="163918551" sldId="257"/>
            <ac:spMk id="8" creationId="{E30408B7-02B2-4EC4-8EE8-B53E74642A86}"/>
          </ac:spMkLst>
        </pc:spChg>
        <pc:spChg chg="add del">
          <ac:chgData name="MILIND RAJPOOT" userId="S::20102501@students.ltu.edu.au::30edf12f-553d-43be-80f8-9b3c36072826" providerId="AD" clId="Web-{52C53BA4-1F05-4BCE-625A-FF77877AD346}" dt="2020-05-07T09:29:46.963" v="43"/>
          <ac:spMkLst>
            <pc:docMk/>
            <pc:sldMk cId="163918551" sldId="257"/>
            <ac:spMk id="12" creationId="{47D27B7F-CA3E-4B1E-B054-CA5751CB6569}"/>
          </ac:spMkLst>
        </pc:spChg>
        <pc:grpChg chg="add del">
          <ac:chgData name="MILIND RAJPOOT" userId="S::20102501@students.ltu.edu.au::30edf12f-553d-43be-80f8-9b3c36072826" providerId="AD" clId="Web-{52C53BA4-1F05-4BCE-625A-FF77877AD346}" dt="2020-05-07T09:29:26.619" v="39"/>
          <ac:grpSpMkLst>
            <pc:docMk/>
            <pc:sldMk cId="163918551" sldId="257"/>
            <ac:grpSpMk id="10" creationId="{3CA30F3A-949D-4014-A5BD-809F81E84132}"/>
          </ac:grpSpMkLst>
        </pc:grpChg>
        <pc:picChg chg="mod ord">
          <ac:chgData name="MILIND RAJPOOT" userId="S::20102501@students.ltu.edu.au::30edf12f-553d-43be-80f8-9b3c36072826" providerId="AD" clId="Web-{52C53BA4-1F05-4BCE-625A-FF77877AD346}" dt="2020-05-07T09:32:32.088" v="93"/>
          <ac:picMkLst>
            <pc:docMk/>
            <pc:sldMk cId="163918551" sldId="257"/>
            <ac:picMk id="6" creationId="{A0DB0774-46CA-4B20-A30F-E97A774CC568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920926596" sldId="258"/>
        </pc:sldMkLst>
        <pc:picChg chg="mod ord">
          <ac:chgData name="MILIND RAJPOOT" userId="S::20102501@students.ltu.edu.au::30edf12f-553d-43be-80f8-9b3c36072826" providerId="AD" clId="Web-{52C53BA4-1F05-4BCE-625A-FF77877AD346}" dt="2020-05-07T09:32:32.088" v="93"/>
          <ac:picMkLst>
            <pc:docMk/>
            <pc:sldMk cId="2920926596" sldId="258"/>
            <ac:picMk id="10" creationId="{EBA125A5-D292-496D-8FAA-58C97A57A8F9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242498568" sldId="259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1242498568" sldId="259"/>
            <ac:spMk id="2" creationId="{DE47D70F-307F-44D0-97E7-147D5E1CC949}"/>
          </ac:spMkLst>
        </pc:spChg>
        <pc:picChg chg="mod ord">
          <ac:chgData name="MILIND RAJPOOT" userId="S::20102501@students.ltu.edu.au::30edf12f-553d-43be-80f8-9b3c36072826" providerId="AD" clId="Web-{52C53BA4-1F05-4BCE-625A-FF77877AD346}" dt="2020-05-07T09:32:32.088" v="93"/>
          <ac:picMkLst>
            <pc:docMk/>
            <pc:sldMk cId="1242498568" sldId="259"/>
            <ac:picMk id="4" creationId="{58FBC80E-8F61-4AC0-A0E0-9CFD11380190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763605696" sldId="260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763605696" sldId="260"/>
            <ac:spMk id="2" creationId="{0410DE8D-73F0-4C5B-A058-2956AE1FDC68}"/>
          </ac:spMkLst>
        </pc:spChg>
        <pc:picChg chg="mod ord">
          <ac:chgData name="MILIND RAJPOOT" userId="S::20102501@students.ltu.edu.au::30edf12f-553d-43be-80f8-9b3c36072826" providerId="AD" clId="Web-{52C53BA4-1F05-4BCE-625A-FF77877AD346}" dt="2020-05-07T09:32:32.088" v="93"/>
          <ac:picMkLst>
            <pc:docMk/>
            <pc:sldMk cId="3763605696" sldId="260"/>
            <ac:picMk id="14" creationId="{EB31FAB9-2E37-47F4-A550-FB82BA366F2A}"/>
          </ac:picMkLst>
        </pc:picChg>
      </pc:sldChg>
      <pc:sldChg chg="addSp delSp mod modClrScheme delDesignElem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050442144" sldId="261"/>
        </pc:sldMkLst>
        <pc:spChg chg="add del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050442144" sldId="261"/>
            <ac:spMk id="17" creationId="{823AC064-BC96-4F32-8AE1-B2FD38754823}"/>
          </ac:spMkLst>
        </pc:spChg>
        <pc:cxnChg chg="add del">
          <ac:chgData name="MILIND RAJPOOT" userId="S::20102501@students.ltu.edu.au::30edf12f-553d-43be-80f8-9b3c36072826" providerId="AD" clId="Web-{52C53BA4-1F05-4BCE-625A-FF77877AD346}" dt="2020-05-07T09:32:32.088" v="93"/>
          <ac:cxnSpMkLst>
            <pc:docMk/>
            <pc:sldMk cId="3050442144" sldId="261"/>
            <ac:cxnSpMk id="19" creationId="{7E7C77BC-7138-40B1-A15B-20F57A494629}"/>
          </ac:cxnSpMkLst>
        </pc:cxnChg>
        <pc:cxnChg chg="add del">
          <ac:chgData name="MILIND RAJPOOT" userId="S::20102501@students.ltu.edu.au::30edf12f-553d-43be-80f8-9b3c36072826" providerId="AD" clId="Web-{52C53BA4-1F05-4BCE-625A-FF77877AD346}" dt="2020-05-07T09:32:32.088" v="93"/>
          <ac:cxnSpMkLst>
            <pc:docMk/>
            <pc:sldMk cId="3050442144" sldId="261"/>
            <ac:cxnSpMk id="21" creationId="{DB146403-F3D6-484B-B2ED-97F9565D0370}"/>
          </ac:cxnSpMkLst>
        </pc:cxnChg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803125734" sldId="262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680760472" sldId="263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178619745" sldId="264"/>
        </pc:sldMkLst>
      </pc:sldChg>
      <pc:sldChg chg="addSp delSp mod modClrScheme delDesignElem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4121140151" sldId="265"/>
        </pc:sldMkLst>
        <pc:spChg chg="add del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4121140151" sldId="265"/>
            <ac:spMk id="7" creationId="{D4771268-CB57-404A-9271-370EB28F6090}"/>
          </ac:spMkLst>
        </pc:sp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714627114" sldId="266"/>
        </pc:sldMkLst>
        <pc:picChg chg="mod ord">
          <ac:chgData name="MILIND RAJPOOT" userId="S::20102501@students.ltu.edu.au::30edf12f-553d-43be-80f8-9b3c36072826" providerId="AD" clId="Web-{52C53BA4-1F05-4BCE-625A-FF77877AD346}" dt="2020-05-07T09:32:32.088" v="93"/>
          <ac:picMkLst>
            <pc:docMk/>
            <pc:sldMk cId="714627114" sldId="266"/>
            <ac:picMk id="4" creationId="{E7C72678-A144-4C60-910F-23897D9B135D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415780809" sldId="267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415780809" sldId="267"/>
            <ac:spMk id="2" creationId="{46E880C4-B035-4FD0-9CDB-66D0BB61551E}"/>
          </ac:spMkLst>
        </pc:spChg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415780809" sldId="267"/>
            <ac:spMk id="3" creationId="{EA631E6A-DA66-4543-875F-F07DE0CC6F7F}"/>
          </ac:spMkLst>
        </pc:spChg>
      </pc:sldChg>
      <pc:sldChg chg="addSp delSp modSp mod modClrScheme delDesignElem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931477301" sldId="269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931477301" sldId="269"/>
            <ac:spMk id="2" creationId="{BC6681E5-2FB2-4D7C-AA92-A8E37F5DAC53}"/>
          </ac:spMkLst>
        </pc:spChg>
        <pc:spChg chg="add del">
          <ac:chgData name="MILIND RAJPOOT" userId="S::20102501@students.ltu.edu.au::30edf12f-553d-43be-80f8-9b3c36072826" providerId="AD" clId="Web-{52C53BA4-1F05-4BCE-625A-FF77877AD346}" dt="2020-05-07T09:02:13.307" v="1"/>
          <ac:spMkLst>
            <pc:docMk/>
            <pc:sldMk cId="3931477301" sldId="269"/>
            <ac:spMk id="3" creationId="{8D7E5CE0-DA70-4A33-803A-ED7DB2D43D63}"/>
          </ac:spMkLst>
        </pc:spChg>
        <pc:spChg chg="add del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3931477301" sldId="269"/>
            <ac:spMk id="75" creationId="{122F9423-F4B1-45D4-8445-E9991ECCBCCF}"/>
          </ac:spMkLst>
        </pc:spChg>
        <pc:grpChg chg="add del">
          <ac:chgData name="MILIND RAJPOOT" userId="S::20102501@students.ltu.edu.au::30edf12f-553d-43be-80f8-9b3c36072826" providerId="AD" clId="Web-{52C53BA4-1F05-4BCE-625A-FF77877AD346}" dt="2020-05-07T09:32:32.088" v="93"/>
          <ac:grpSpMkLst>
            <pc:docMk/>
            <pc:sldMk cId="3931477301" sldId="269"/>
            <ac:grpSpMk id="76" creationId="{770AE191-D2EA-45C9-A44D-830C188F74CB}"/>
          </ac:grpSpMkLst>
        </pc:grpChg>
        <pc:graphicFrameChg chg="mod ord">
          <ac:chgData name="MILIND RAJPOOT" userId="S::20102501@students.ltu.edu.au::30edf12f-553d-43be-80f8-9b3c36072826" providerId="AD" clId="Web-{52C53BA4-1F05-4BCE-625A-FF77877AD346}" dt="2020-05-07T09:32:32.088" v="93"/>
          <ac:graphicFrameMkLst>
            <pc:docMk/>
            <pc:sldMk cId="3931477301" sldId="269"/>
            <ac:graphicFrameMk id="65" creationId="{26A4F21B-33BE-46B9-BEA7-A48AFA865C9D}"/>
          </ac:graphicFrameMkLst>
        </pc:graphicFrameChg>
        <pc:picChg chg="add del mod ord">
          <ac:chgData name="MILIND RAJPOOT" userId="S::20102501@students.ltu.edu.au::30edf12f-553d-43be-80f8-9b3c36072826" providerId="AD" clId="Web-{52C53BA4-1F05-4BCE-625A-FF77877AD346}" dt="2020-05-07T09:02:13.307" v="1"/>
          <ac:picMkLst>
            <pc:docMk/>
            <pc:sldMk cId="3931477301" sldId="269"/>
            <ac:picMk id="4" creationId="{FEE17FA6-3F03-48A8-9F2A-5AC7FD811DEC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064450118" sldId="270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1064450118" sldId="270"/>
            <ac:spMk id="2" creationId="{95055E8E-EF75-469B-80B6-E144A2335D18}"/>
          </ac:spMkLst>
        </pc:spChg>
        <pc:graphicFrameChg chg="mod ord">
          <ac:chgData name="MILIND RAJPOOT" userId="S::20102501@students.ltu.edu.au::30edf12f-553d-43be-80f8-9b3c36072826" providerId="AD" clId="Web-{52C53BA4-1F05-4BCE-625A-FF77877AD346}" dt="2020-05-07T09:32:32.088" v="93"/>
          <ac:graphicFrameMkLst>
            <pc:docMk/>
            <pc:sldMk cId="1064450118" sldId="270"/>
            <ac:graphicFrameMk id="8" creationId="{88F9C54B-EF21-4FE1-A25B-B4FAE09DCC65}"/>
          </ac:graphicFrameMkLst>
        </pc:graphicFrameChg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153795091" sldId="272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416719503" sldId="273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56275592" sldId="274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4002941714" sldId="275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3166425848" sldId="276"/>
        </pc:sldMkLst>
      </pc:sldChg>
      <pc:sldChg chg="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633832644" sldId="277"/>
        </pc:sldMkLst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582021400" sldId="278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582021400" sldId="278"/>
            <ac:spMk id="2" creationId="{F6521691-4D66-4B1A-A084-6F54DFE33B00}"/>
          </ac:spMkLst>
        </pc:spChg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582021400" sldId="278"/>
            <ac:spMk id="3" creationId="{38B69057-C89A-49FB-B75A-92127055B1FD}"/>
          </ac:spMkLst>
        </pc:sp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779580064" sldId="279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779580064" sldId="279"/>
            <ac:spMk id="2" creationId="{E39D9BD4-569E-445B-817D-C8C511770F39}"/>
          </ac:spMkLst>
        </pc:sp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328113897" sldId="280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328113897" sldId="280"/>
            <ac:spMk id="2" creationId="{87EA573A-9E8B-45A6-8EE0-EDB50FB2B941}"/>
          </ac:spMkLst>
        </pc:spChg>
        <pc:graphicFrameChg chg="mod ord">
          <ac:chgData name="MILIND RAJPOOT" userId="S::20102501@students.ltu.edu.au::30edf12f-553d-43be-80f8-9b3c36072826" providerId="AD" clId="Web-{52C53BA4-1F05-4BCE-625A-FF77877AD346}" dt="2020-05-07T09:32:32.088" v="93"/>
          <ac:graphicFrameMkLst>
            <pc:docMk/>
            <pc:sldMk cId="2328113897" sldId="280"/>
            <ac:graphicFrameMk id="5" creationId="{D32852CE-3FDD-4D1C-9CE2-2C40C2F97D85}"/>
          </ac:graphicFrameMkLst>
        </pc:graphicFrame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2638630734" sldId="281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638630734" sldId="281"/>
            <ac:spMk id="2" creationId="{5866FFAA-4E71-4641-8418-A4FCB66E2C13}"/>
          </ac:spMkLst>
        </pc:spChg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2638630734" sldId="281"/>
            <ac:spMk id="3" creationId="{C81F7ECD-A1F4-409B-A927-BB29532A2D01}"/>
          </ac:spMkLst>
        </pc:spChg>
      </pc:sldChg>
      <pc:sldChg chg="addSp delSp modSp new mod setBg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826232063" sldId="282"/>
        </pc:sldMkLst>
        <pc:spChg chg="add">
          <ac:chgData name="MILIND RAJPOOT" userId="S::20102501@students.ltu.edu.au::30edf12f-553d-43be-80f8-9b3c36072826" providerId="AD" clId="Web-{52C53BA4-1F05-4BCE-625A-FF77877AD346}" dt="2020-05-07T09:10:23.899" v="21"/>
          <ac:spMkLst>
            <pc:docMk/>
            <pc:sldMk cId="826232063" sldId="282"/>
            <ac:spMk id="9" creationId="{0B761509-3B9A-49A6-A84B-C3D86811697D}"/>
          </ac:spMkLst>
        </pc:spChg>
        <pc:spChg chg="add">
          <ac:chgData name="MILIND RAJPOOT" userId="S::20102501@students.ltu.edu.au::30edf12f-553d-43be-80f8-9b3c36072826" providerId="AD" clId="Web-{52C53BA4-1F05-4BCE-625A-FF77877AD346}" dt="2020-05-07T09:10:23.899" v="21"/>
          <ac:spMkLst>
            <pc:docMk/>
            <pc:sldMk cId="826232063" sldId="282"/>
            <ac:spMk id="11" creationId="{91DE43FD-EB47-414A-B0AB-169B0FFFA527}"/>
          </ac:spMkLst>
        </pc:spChg>
        <pc:grpChg chg="add">
          <ac:chgData name="MILIND RAJPOOT" userId="S::20102501@students.ltu.edu.au::30edf12f-553d-43be-80f8-9b3c36072826" providerId="AD" clId="Web-{52C53BA4-1F05-4BCE-625A-FF77877AD346}" dt="2020-05-07T09:10:23.899" v="21"/>
          <ac:grpSpMkLst>
            <pc:docMk/>
            <pc:sldMk cId="826232063" sldId="282"/>
            <ac:grpSpMk id="13" creationId="{58495BCC-CE77-4CC2-952E-846F41119FD5}"/>
          </ac:grpSpMkLst>
        </pc:grpChg>
        <pc:picChg chg="add del mod">
          <ac:chgData name="MILIND RAJPOOT" userId="S::20102501@students.ltu.edu.au::30edf12f-553d-43be-80f8-9b3c36072826" providerId="AD" clId="Web-{52C53BA4-1F05-4BCE-625A-FF77877AD346}" dt="2020-05-07T09:06:16.275" v="16"/>
          <ac:picMkLst>
            <pc:docMk/>
            <pc:sldMk cId="826232063" sldId="282"/>
            <ac:picMk id="2" creationId="{AC0A8BE2-B3DF-4DA8-A8DD-6CD61298A267}"/>
          </ac:picMkLst>
        </pc:picChg>
        <pc:picChg chg="add del mod">
          <ac:chgData name="MILIND RAJPOOT" userId="S::20102501@students.ltu.edu.au::30edf12f-553d-43be-80f8-9b3c36072826" providerId="AD" clId="Web-{52C53BA4-1F05-4BCE-625A-FF77877AD346}" dt="2020-05-07T09:10:36.977" v="22"/>
          <ac:picMkLst>
            <pc:docMk/>
            <pc:sldMk cId="826232063" sldId="282"/>
            <ac:picMk id="4" creationId="{F2E913AD-5F2C-472F-A230-BBA999AE3C4B}"/>
          </ac:picMkLst>
        </pc:picChg>
        <pc:picChg chg="add mod">
          <ac:chgData name="MILIND RAJPOOT" userId="S::20102501@students.ltu.edu.au::30edf12f-553d-43be-80f8-9b3c36072826" providerId="AD" clId="Web-{52C53BA4-1F05-4BCE-625A-FF77877AD346}" dt="2020-05-07T09:10:59.305" v="25" actId="14100"/>
          <ac:picMkLst>
            <pc:docMk/>
            <pc:sldMk cId="826232063" sldId="282"/>
            <ac:picMk id="6" creationId="{7BC25250-6613-4414-953D-E316C449DF7B}"/>
          </ac:picMkLst>
        </pc:picChg>
      </pc:sldChg>
      <pc:sldChg chg="addSp delSp modSp new del">
        <pc:chgData name="MILIND RAJPOOT" userId="S::20102501@students.ltu.edu.au::30edf12f-553d-43be-80f8-9b3c36072826" providerId="AD" clId="Web-{52C53BA4-1F05-4BCE-625A-FF77877AD346}" dt="2020-05-07T09:03:34.900" v="12"/>
        <pc:sldMkLst>
          <pc:docMk/>
          <pc:sldMk cId="2318977511" sldId="282"/>
        </pc:sldMkLst>
        <pc:picChg chg="add del mod">
          <ac:chgData name="MILIND RAJPOOT" userId="S::20102501@students.ltu.edu.au::30edf12f-553d-43be-80f8-9b3c36072826" providerId="AD" clId="Web-{52C53BA4-1F05-4BCE-625A-FF77877AD346}" dt="2020-05-07T09:03:34.885" v="11"/>
          <ac:picMkLst>
            <pc:docMk/>
            <pc:sldMk cId="2318977511" sldId="282"/>
            <ac:picMk id="2" creationId="{5EB20F85-330B-4DCD-92D1-7217D0B0667A}"/>
          </ac:picMkLst>
        </pc:picChg>
      </pc:sldChg>
      <pc:sldChg chg="addSp modSp new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983311962" sldId="283"/>
        </pc:sldMkLst>
        <pc:picChg chg="add mod">
          <ac:chgData name="MILIND RAJPOOT" userId="S::20102501@students.ltu.edu.au::30edf12f-553d-43be-80f8-9b3c36072826" providerId="AD" clId="Web-{52C53BA4-1F05-4BCE-625A-FF77877AD346}" dt="2020-05-07T09:11:34.165" v="30" actId="14100"/>
          <ac:picMkLst>
            <pc:docMk/>
            <pc:sldMk cId="983311962" sldId="283"/>
            <ac:picMk id="2" creationId="{C09E3A9B-C057-4799-B5A4-31365717842A}"/>
          </ac:picMkLst>
        </pc:picChg>
      </pc:sldChg>
      <pc:sldChg chg="addSp modSp new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1041856153" sldId="284"/>
        </pc:sldMkLst>
        <pc:picChg chg="add mod">
          <ac:chgData name="MILIND RAJPOOT" userId="S::20102501@students.ltu.edu.au::30edf12f-553d-43be-80f8-9b3c36072826" providerId="AD" clId="Web-{52C53BA4-1F05-4BCE-625A-FF77877AD346}" dt="2020-05-07T09:28:58.009" v="36" actId="14100"/>
          <ac:picMkLst>
            <pc:docMk/>
            <pc:sldMk cId="1041856153" sldId="284"/>
            <ac:picMk id="2" creationId="{336FD91B-0419-4613-915E-3D7451D6D225}"/>
          </ac:picMkLst>
        </pc:picChg>
      </pc:sldChg>
      <pc:sldChg chg="modSp mod modClrScheme chgLayout">
        <pc:chgData name="MILIND RAJPOOT" userId="S::20102501@students.ltu.edu.au::30edf12f-553d-43be-80f8-9b3c36072826" providerId="AD" clId="Web-{52C53BA4-1F05-4BCE-625A-FF77877AD346}" dt="2020-05-07T09:32:32.088" v="93"/>
        <pc:sldMkLst>
          <pc:docMk/>
          <pc:sldMk cId="4267499440" sldId="285"/>
        </pc:sldMkLst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4267499440" sldId="285"/>
            <ac:spMk id="2" creationId="{5D3A109E-4DD1-4DF8-8E48-93BC26AF7DB7}"/>
          </ac:spMkLst>
        </pc:spChg>
        <pc:spChg chg="mod ord">
          <ac:chgData name="MILIND RAJPOOT" userId="S::20102501@students.ltu.edu.au::30edf12f-553d-43be-80f8-9b3c36072826" providerId="AD" clId="Web-{52C53BA4-1F05-4BCE-625A-FF77877AD346}" dt="2020-05-07T09:32:32.088" v="93"/>
          <ac:spMkLst>
            <pc:docMk/>
            <pc:sldMk cId="4267499440" sldId="285"/>
            <ac:spMk id="3" creationId="{C228DDD0-3F73-4C97-B765-FA43B7575005}"/>
          </ac:spMkLst>
        </pc:spChg>
      </pc:sldChg>
      <pc:sldChg chg="addSp delSp modSp new mod setBg">
        <pc:chgData name="MILIND RAJPOOT" userId="S::20102501@students.ltu.edu.au::30edf12f-553d-43be-80f8-9b3c36072826" providerId="AD" clId="Web-{52C53BA4-1F05-4BCE-625A-FF77877AD346}" dt="2020-05-07T09:55:52.499" v="150" actId="20577"/>
        <pc:sldMkLst>
          <pc:docMk/>
          <pc:sldMk cId="2676124877" sldId="286"/>
        </pc:sldMkLst>
        <pc:spChg chg="mod">
          <ac:chgData name="MILIND RAJPOOT" userId="S::20102501@students.ltu.edu.au::30edf12f-553d-43be-80f8-9b3c36072826" providerId="AD" clId="Web-{52C53BA4-1F05-4BCE-625A-FF77877AD346}" dt="2020-05-07T09:55:52.499" v="150" actId="20577"/>
          <ac:spMkLst>
            <pc:docMk/>
            <pc:sldMk cId="2676124877" sldId="286"/>
            <ac:spMk id="2" creationId="{B09C3924-47A4-4D2F-8BEC-D36C0C394B80}"/>
          </ac:spMkLst>
        </pc:spChg>
        <pc:spChg chg="del mod">
          <ac:chgData name="MILIND RAJPOOT" userId="S::20102501@students.ltu.edu.au::30edf12f-553d-43be-80f8-9b3c36072826" providerId="AD" clId="Web-{52C53BA4-1F05-4BCE-625A-FF77877AD346}" dt="2020-05-07T09:53:31.358" v="137"/>
          <ac:spMkLst>
            <pc:docMk/>
            <pc:sldMk cId="2676124877" sldId="286"/>
            <ac:spMk id="3" creationId="{7D1DA4D5-5741-4735-AC65-48C3477D579B}"/>
          </ac:spMkLst>
        </pc:spChg>
        <pc:spChg chg="add">
          <ac:chgData name="MILIND RAJPOOT" userId="S::20102501@students.ltu.edu.au::30edf12f-553d-43be-80f8-9b3c36072826" providerId="AD" clId="Web-{52C53BA4-1F05-4BCE-625A-FF77877AD346}" dt="2020-05-07T09:52:32.764" v="103"/>
          <ac:spMkLst>
            <pc:docMk/>
            <pc:sldMk cId="2676124877" sldId="286"/>
            <ac:spMk id="11" creationId="{87CC2527-562A-4F69-B487-4371E5B243E7}"/>
          </ac:spMkLst>
        </pc:spChg>
        <pc:picChg chg="add del mod">
          <ac:chgData name="MILIND RAJPOOT" userId="S::20102501@students.ltu.edu.au::30edf12f-553d-43be-80f8-9b3c36072826" providerId="AD" clId="Web-{52C53BA4-1F05-4BCE-625A-FF77877AD346}" dt="2020-05-07T09:48:07.389" v="101"/>
          <ac:picMkLst>
            <pc:docMk/>
            <pc:sldMk cId="2676124877" sldId="286"/>
            <ac:picMk id="4" creationId="{C83DE1F4-B160-4AB4-909D-15D1F53FBF69}"/>
          </ac:picMkLst>
        </pc:picChg>
        <pc:picChg chg="add mod ord">
          <ac:chgData name="MILIND RAJPOOT" userId="S::20102501@students.ltu.edu.au::30edf12f-553d-43be-80f8-9b3c36072826" providerId="AD" clId="Web-{52C53BA4-1F05-4BCE-625A-FF77877AD346}" dt="2020-05-07T09:52:32.764" v="103"/>
          <ac:picMkLst>
            <pc:docMk/>
            <pc:sldMk cId="2676124877" sldId="286"/>
            <ac:picMk id="6" creationId="{823E3B35-9BDC-4602-A203-DAE2900FBCF8}"/>
          </ac:picMkLst>
        </pc:picChg>
        <pc:cxnChg chg="add">
          <ac:chgData name="MILIND RAJPOOT" userId="S::20102501@students.ltu.edu.au::30edf12f-553d-43be-80f8-9b3c36072826" providerId="AD" clId="Web-{52C53BA4-1F05-4BCE-625A-FF77877AD346}" dt="2020-05-07T09:52:32.764" v="103"/>
          <ac:cxnSpMkLst>
            <pc:docMk/>
            <pc:sldMk cId="2676124877" sldId="286"/>
            <ac:cxnSpMk id="13" creationId="{BCDAEC91-5BCE-4B55-9CC0-43EF94CB734B}"/>
          </ac:cxnSpMkLst>
        </pc:cxnChg>
      </pc:sldChg>
      <pc:sldChg chg="new del">
        <pc:chgData name="MILIND RAJPOOT" userId="S::20102501@students.ltu.edu.au::30edf12f-553d-43be-80f8-9b3c36072826" providerId="AD" clId="Web-{52C53BA4-1F05-4BCE-625A-FF77877AD346}" dt="2020-05-07T09:45:56.747" v="95"/>
        <pc:sldMkLst>
          <pc:docMk/>
          <pc:sldMk cId="3245796017" sldId="286"/>
        </pc:sldMkLst>
      </pc:sldChg>
      <pc:sldChg chg="addSp delSp modSp new mod setBg">
        <pc:chgData name="MILIND RAJPOOT" userId="S::20102501@students.ltu.edu.au::30edf12f-553d-43be-80f8-9b3c36072826" providerId="AD" clId="Web-{52C53BA4-1F05-4BCE-625A-FF77877AD346}" dt="2020-05-07T09:56:24.577" v="197" actId="20577"/>
        <pc:sldMkLst>
          <pc:docMk/>
          <pc:sldMk cId="31838664" sldId="287"/>
        </pc:sldMkLst>
        <pc:spChg chg="add del mod">
          <ac:chgData name="MILIND RAJPOOT" userId="S::20102501@students.ltu.edu.au::30edf12f-553d-43be-80f8-9b3c36072826" providerId="AD" clId="Web-{52C53BA4-1F05-4BCE-625A-FF77877AD346}" dt="2020-05-07T09:55:47.890" v="147"/>
          <ac:spMkLst>
            <pc:docMk/>
            <pc:sldMk cId="31838664" sldId="287"/>
            <ac:spMk id="4" creationId="{AD500C89-C251-4504-9E90-D7491F261BA1}"/>
          </ac:spMkLst>
        </pc:spChg>
        <pc:spChg chg="add mod">
          <ac:chgData name="MILIND RAJPOOT" userId="S::20102501@students.ltu.edu.au::30edf12f-553d-43be-80f8-9b3c36072826" providerId="AD" clId="Web-{52C53BA4-1F05-4BCE-625A-FF77877AD346}" dt="2020-05-07T09:56:24.577" v="197" actId="20577"/>
          <ac:spMkLst>
            <pc:docMk/>
            <pc:sldMk cId="31838664" sldId="287"/>
            <ac:spMk id="5" creationId="{932933EF-AF80-4BB2-B405-925882CF8B80}"/>
          </ac:spMkLst>
        </pc:spChg>
        <pc:picChg chg="add mod">
          <ac:chgData name="MILIND RAJPOOT" userId="S::20102501@students.ltu.edu.au::30edf12f-553d-43be-80f8-9b3c36072826" providerId="AD" clId="Web-{52C53BA4-1F05-4BCE-625A-FF77877AD346}" dt="2020-05-07T09:55:18.718" v="140"/>
          <ac:picMkLst>
            <pc:docMk/>
            <pc:sldMk cId="31838664" sldId="287"/>
            <ac:picMk id="2" creationId="{D98AA4C1-5824-41E7-BC23-8729E75B4E9C}"/>
          </ac:picMkLst>
        </pc:picChg>
      </pc:sldChg>
      <pc:sldMasterChg chg="add del addSldLayout delSldLayout">
        <pc:chgData name="MILIND RAJPOOT" userId="S::20102501@students.ltu.edu.au::30edf12f-553d-43be-80f8-9b3c36072826" providerId="AD" clId="Web-{52C53BA4-1F05-4BCE-625A-FF77877AD346}" dt="2020-05-07T09:32:32.088" v="93"/>
        <pc:sldMasterMkLst>
          <pc:docMk/>
          <pc:sldMasterMk cId="2415534471" sldId="2147483762"/>
        </pc:sldMasterMkLst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3272692608" sldId="2147483763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969088744" sldId="2147483764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2272041986" sldId="2147483765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112420397" sldId="2147483766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1726650849" sldId="2147483767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468023872" sldId="2147483768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1536568160" sldId="2147483769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3605312742" sldId="2147483770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819416857" sldId="2147483771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4216711176" sldId="2147483772"/>
          </pc:sldLayoutMkLst>
        </pc:sldLayoutChg>
        <pc:sldLayoutChg chg="add del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2415534471" sldId="2147483762"/>
            <pc:sldLayoutMk cId="1955945925" sldId="2147483773"/>
          </pc:sldLayoutMkLst>
        </pc:sldLayoutChg>
      </pc:sldMasterChg>
      <pc:sldMasterChg chg="add del addSldLayout delSldLayout modSldLayout">
        <pc:chgData name="MILIND RAJPOOT" userId="S::20102501@students.ltu.edu.au::30edf12f-553d-43be-80f8-9b3c36072826" providerId="AD" clId="Web-{52C53BA4-1F05-4BCE-625A-FF77877AD346}" dt="2020-05-07T09:32:32.088" v="93"/>
        <pc:sldMasterMkLst>
          <pc:docMk/>
          <pc:sldMasterMk cId="589057317" sldId="2147483774"/>
        </pc:sldMasterMkLst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3074858905" sldId="2147483775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1746412206" sldId="2147483776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1730161668" sldId="2147483777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325482746" sldId="2147483778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3763279518" sldId="2147483779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4141365374" sldId="2147483780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2819161939" sldId="2147483781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3924365802" sldId="2147483782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2694751560" sldId="2147483783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3766005341" sldId="2147483784"/>
          </pc:sldLayoutMkLst>
        </pc:sldLayoutChg>
        <pc:sldLayoutChg chg="add del mod replId">
          <pc:chgData name="MILIND RAJPOOT" userId="S::20102501@students.ltu.edu.au::30edf12f-553d-43be-80f8-9b3c36072826" providerId="AD" clId="Web-{52C53BA4-1F05-4BCE-625A-FF77877AD346}" dt="2020-05-07T09:32:32.088" v="93"/>
          <pc:sldLayoutMkLst>
            <pc:docMk/>
            <pc:sldMasterMk cId="589057317" sldId="2147483774"/>
            <pc:sldLayoutMk cId="2665997167" sldId="2147483785"/>
          </pc:sldLayoutMkLst>
        </pc:sldLayoutChg>
      </pc:sldMasterChg>
    </pc:docChg>
  </pc:docChgLst>
  <pc:docChgLst>
    <pc:chgData name="LIAM MAGUIRE" userId="S::18344533@students.ltu.edu.au::7c2e06d2-7e16-4955-99bd-e2b069879401" providerId="AD" clId="Web-{5DECB26C-32EC-81B2-113C-D960ABC0FCAC}"/>
    <pc:docChg chg="addSld modSld">
      <pc:chgData name="LIAM MAGUIRE" userId="S::18344533@students.ltu.edu.au::7c2e06d2-7e16-4955-99bd-e2b069879401" providerId="AD" clId="Web-{5DECB26C-32EC-81B2-113C-D960ABC0FCAC}" dt="2020-05-07T00:56:36.309" v="138"/>
      <pc:docMkLst>
        <pc:docMk/>
      </pc:docMkLst>
      <pc:sldChg chg="addSp delSp modSp new mod setBg">
        <pc:chgData name="LIAM MAGUIRE" userId="S::18344533@students.ltu.edu.au::7c2e06d2-7e16-4955-99bd-e2b069879401" providerId="AD" clId="Web-{5DECB26C-32EC-81B2-113C-D960ABC0FCAC}" dt="2020-05-07T00:52:47.652" v="122" actId="20577"/>
        <pc:sldMkLst>
          <pc:docMk/>
          <pc:sldMk cId="1153795091" sldId="272"/>
        </pc:sldMkLst>
        <pc:spChg chg="add del">
          <ac:chgData name="LIAM MAGUIRE" userId="S::18344533@students.ltu.edu.au::7c2e06d2-7e16-4955-99bd-e2b069879401" providerId="AD" clId="Web-{5DECB26C-32EC-81B2-113C-D960ABC0FCAC}" dt="2020-05-07T00:38:31.257" v="38"/>
          <ac:spMkLst>
            <pc:docMk/>
            <pc:sldMk cId="1153795091" sldId="272"/>
            <ac:spMk id="3" creationId="{D863EA9A-6F59-4362-BB6B-9F0CC179209F}"/>
          </ac:spMkLst>
        </pc:spChg>
        <pc:spChg chg="add mod">
          <ac:chgData name="LIAM MAGUIRE" userId="S::18344533@students.ltu.edu.au::7c2e06d2-7e16-4955-99bd-e2b069879401" providerId="AD" clId="Web-{5DECB26C-32EC-81B2-113C-D960ABC0FCAC}" dt="2020-05-07T00:38:31.257" v="38"/>
          <ac:spMkLst>
            <pc:docMk/>
            <pc:sldMk cId="1153795091" sldId="272"/>
            <ac:spMk id="5" creationId="{3E64DB35-D4E8-4FD3-91F8-03E0C3FA67D9}"/>
          </ac:spMkLst>
        </pc:spChg>
        <pc:spChg chg="add del">
          <ac:chgData name="LIAM MAGUIRE" userId="S::18344533@students.ltu.edu.au::7c2e06d2-7e16-4955-99bd-e2b069879401" providerId="AD" clId="Web-{5DECB26C-32EC-81B2-113C-D960ABC0FCAC}" dt="2020-05-07T00:38:31.257" v="38"/>
          <ac:spMkLst>
            <pc:docMk/>
            <pc:sldMk cId="1153795091" sldId="272"/>
            <ac:spMk id="11" creationId="{2BE1B615-E295-4452-AD6E-D4EF13DCDDCA}"/>
          </ac:spMkLst>
        </pc:spChg>
        <pc:spChg chg="add mod">
          <ac:chgData name="LIAM MAGUIRE" userId="S::18344533@students.ltu.edu.au::7c2e06d2-7e16-4955-99bd-e2b069879401" providerId="AD" clId="Web-{5DECB26C-32EC-81B2-113C-D960ABC0FCAC}" dt="2020-05-07T00:52:47.652" v="122" actId="20577"/>
          <ac:spMkLst>
            <pc:docMk/>
            <pc:sldMk cId="1153795091" sldId="272"/>
            <ac:spMk id="13" creationId="{FE6F47E8-4449-49AF-9660-4F570C213F2F}"/>
          </ac:spMkLst>
        </pc:spChg>
        <pc:picChg chg="add del">
          <ac:chgData name="LIAM MAGUIRE" userId="S::18344533@students.ltu.edu.au::7c2e06d2-7e16-4955-99bd-e2b069879401" providerId="AD" clId="Web-{5DECB26C-32EC-81B2-113C-D960ABC0FCAC}" dt="2020-05-07T00:34:02.569" v="10"/>
          <ac:picMkLst>
            <pc:docMk/>
            <pc:sldMk cId="1153795091" sldId="272"/>
            <ac:picMk id="7" creationId="{CAD88D02-1E8B-421E-9176-405AF0A757A1}"/>
          </ac:picMkLst>
        </pc:picChg>
        <pc:picChg chg="add del">
          <ac:chgData name="LIAM MAGUIRE" userId="S::18344533@students.ltu.edu.au::7c2e06d2-7e16-4955-99bd-e2b069879401" providerId="AD" clId="Web-{5DECB26C-32EC-81B2-113C-D960ABC0FCAC}" dt="2020-05-07T00:34:07.881" v="13"/>
          <ac:picMkLst>
            <pc:docMk/>
            <pc:sldMk cId="1153795091" sldId="272"/>
            <ac:picMk id="9" creationId="{A352CCF2-E7BF-4263-92DC-DD98608DA27E}"/>
          </ac:picMkLst>
        </pc:picChg>
        <pc:picChg chg="add del">
          <ac:chgData name="LIAM MAGUIRE" userId="S::18344533@students.ltu.edu.au::7c2e06d2-7e16-4955-99bd-e2b069879401" providerId="AD" clId="Web-{5DECB26C-32EC-81B2-113C-D960ABC0FCAC}" dt="2020-05-07T00:34:02.850" v="11"/>
          <ac:picMkLst>
            <pc:docMk/>
            <pc:sldMk cId="1153795091" sldId="272"/>
            <ac:picMk id="15" creationId="{0191FA18-C890-4FB6-94C5-D690B13D3BD8}"/>
          </ac:picMkLst>
        </pc:picChg>
        <pc:picChg chg="add del">
          <ac:chgData name="LIAM MAGUIRE" userId="S::18344533@students.ltu.edu.au::7c2e06d2-7e16-4955-99bd-e2b069879401" providerId="AD" clId="Web-{5DECB26C-32EC-81B2-113C-D960ABC0FCAC}" dt="2020-05-07T00:34:04.881" v="12"/>
          <ac:picMkLst>
            <pc:docMk/>
            <pc:sldMk cId="1153795091" sldId="272"/>
            <ac:picMk id="17" creationId="{7EEBDF41-D288-4CB3-BA69-307BE84990B4}"/>
          </ac:picMkLst>
        </pc:picChg>
        <pc:picChg chg="add mod ord">
          <ac:chgData name="LIAM MAGUIRE" userId="S::18344533@students.ltu.edu.au::7c2e06d2-7e16-4955-99bd-e2b069879401" providerId="AD" clId="Web-{5DECB26C-32EC-81B2-113C-D960ABC0FCAC}" dt="2020-05-07T00:38:38.648" v="40" actId="1076"/>
          <ac:picMkLst>
            <pc:docMk/>
            <pc:sldMk cId="1153795091" sldId="272"/>
            <ac:picMk id="18" creationId="{A653A1F4-F208-4B52-BCC9-6C6D68BFD89D}"/>
          </ac:picMkLst>
        </pc:picChg>
        <pc:picChg chg="add del mod">
          <ac:chgData name="LIAM MAGUIRE" userId="S::18344533@students.ltu.edu.au::7c2e06d2-7e16-4955-99bd-e2b069879401" providerId="AD" clId="Web-{5DECB26C-32EC-81B2-113C-D960ABC0FCAC}" dt="2020-05-07T00:39:46.164" v="52"/>
          <ac:picMkLst>
            <pc:docMk/>
            <pc:sldMk cId="1153795091" sldId="272"/>
            <ac:picMk id="20" creationId="{3107314F-330D-4390-A6D7-49E4620817E6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52:20.308" v="113" actId="1076"/>
          <ac:picMkLst>
            <pc:docMk/>
            <pc:sldMk cId="1153795091" sldId="272"/>
            <ac:picMk id="22" creationId="{347701B0-3504-4CE2-9ADE-96923621E229}"/>
          </ac:picMkLst>
        </pc:picChg>
        <pc:picChg chg="add del mod">
          <ac:chgData name="LIAM MAGUIRE" userId="S::18344533@students.ltu.edu.au::7c2e06d2-7e16-4955-99bd-e2b069879401" providerId="AD" clId="Web-{5DECB26C-32EC-81B2-113C-D960ABC0FCAC}" dt="2020-05-07T00:51:44.933" v="109"/>
          <ac:picMkLst>
            <pc:docMk/>
            <pc:sldMk cId="1153795091" sldId="272"/>
            <ac:picMk id="24" creationId="{C82173CF-C40F-4986-83A0-B82BAAF0F6AA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52:14.120" v="111" actId="1076"/>
          <ac:picMkLst>
            <pc:docMk/>
            <pc:sldMk cId="1153795091" sldId="272"/>
            <ac:picMk id="26" creationId="{AACF7D88-B8A1-40C5-8123-7CCB0CCB1837}"/>
          </ac:picMkLst>
        </pc:picChg>
      </pc:sldChg>
      <pc:sldChg chg="addSp delSp modSp new mod setBg">
        <pc:chgData name="LIAM MAGUIRE" userId="S::18344533@students.ltu.edu.au::7c2e06d2-7e16-4955-99bd-e2b069879401" providerId="AD" clId="Web-{5DECB26C-32EC-81B2-113C-D960ABC0FCAC}" dt="2020-05-07T00:49:44.964" v="102"/>
        <pc:sldMkLst>
          <pc:docMk/>
          <pc:sldMk cId="3416719503" sldId="273"/>
        </pc:sldMkLst>
        <pc:spChg chg="add del">
          <ac:chgData name="LIAM MAGUIRE" userId="S::18344533@students.ltu.edu.au::7c2e06d2-7e16-4955-99bd-e2b069879401" providerId="AD" clId="Web-{5DECB26C-32EC-81B2-113C-D960ABC0FCAC}" dt="2020-05-07T00:49:41.510" v="99"/>
          <ac:spMkLst>
            <pc:docMk/>
            <pc:sldMk cId="3416719503" sldId="273"/>
            <ac:spMk id="9" creationId="{32BC26D8-82FB-445E-AA49-62A77D7C1EE0}"/>
          </ac:spMkLst>
        </pc:spChg>
        <pc:spChg chg="add del">
          <ac:chgData name="LIAM MAGUIRE" userId="S::18344533@students.ltu.edu.au::7c2e06d2-7e16-4955-99bd-e2b069879401" providerId="AD" clId="Web-{5DECB26C-32EC-81B2-113C-D960ABC0FCAC}" dt="2020-05-07T00:49:41.510" v="99"/>
          <ac:spMkLst>
            <pc:docMk/>
            <pc:sldMk cId="3416719503" sldId="273"/>
            <ac:spMk id="11" creationId="{CB44330D-EA18-4254-AA95-EB49948539B8}"/>
          </ac:spMkLst>
        </pc:spChg>
        <pc:picChg chg="add del mod">
          <ac:chgData name="LIAM MAGUIRE" userId="S::18344533@students.ltu.edu.au::7c2e06d2-7e16-4955-99bd-e2b069879401" providerId="AD" clId="Web-{5DECB26C-32EC-81B2-113C-D960ABC0FCAC}" dt="2020-05-07T00:48:18.182" v="89"/>
          <ac:picMkLst>
            <pc:docMk/>
            <pc:sldMk cId="3416719503" sldId="273"/>
            <ac:picMk id="3" creationId="{D5765200-E1F1-46FF-85CC-5F7471770936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49:44.964" v="102"/>
          <ac:picMkLst>
            <pc:docMk/>
            <pc:sldMk cId="3416719503" sldId="273"/>
            <ac:picMk id="4" creationId="{300A0F72-510F-4113-B5F4-9FCBDD3EA256}"/>
          </ac:picMkLst>
        </pc:picChg>
      </pc:sldChg>
      <pc:sldChg chg="addSp delSp modSp new mod setBg">
        <pc:chgData name="LIAM MAGUIRE" userId="S::18344533@students.ltu.edu.au::7c2e06d2-7e16-4955-99bd-e2b069879401" providerId="AD" clId="Web-{5DECB26C-32EC-81B2-113C-D960ABC0FCAC}" dt="2020-05-07T00:49:49.635" v="103"/>
        <pc:sldMkLst>
          <pc:docMk/>
          <pc:sldMk cId="256275592" sldId="274"/>
        </pc:sldMkLst>
        <pc:spChg chg="add del">
          <ac:chgData name="LIAM MAGUIRE" userId="S::18344533@students.ltu.edu.au::7c2e06d2-7e16-4955-99bd-e2b069879401" providerId="AD" clId="Web-{5DECB26C-32EC-81B2-113C-D960ABC0FCAC}" dt="2020-05-07T00:43:50.696" v="76"/>
          <ac:spMkLst>
            <pc:docMk/>
            <pc:sldMk cId="256275592" sldId="274"/>
            <ac:spMk id="7" creationId="{32BC26D8-82FB-445E-AA49-62A77D7C1EE0}"/>
          </ac:spMkLst>
        </pc:spChg>
        <pc:spChg chg="add del">
          <ac:chgData name="LIAM MAGUIRE" userId="S::18344533@students.ltu.edu.au::7c2e06d2-7e16-4955-99bd-e2b069879401" providerId="AD" clId="Web-{5DECB26C-32EC-81B2-113C-D960ABC0FCAC}" dt="2020-05-07T00:43:50.696" v="76"/>
          <ac:spMkLst>
            <pc:docMk/>
            <pc:sldMk cId="256275592" sldId="274"/>
            <ac:spMk id="9" creationId="{CB44330D-EA18-4254-AA95-EB49948539B8}"/>
          </ac:spMkLst>
        </pc:spChg>
        <pc:picChg chg="add del mod">
          <ac:chgData name="LIAM MAGUIRE" userId="S::18344533@students.ltu.edu.au::7c2e06d2-7e16-4955-99bd-e2b069879401" providerId="AD" clId="Web-{5DECB26C-32EC-81B2-113C-D960ABC0FCAC}" dt="2020-05-07T00:46:56.869" v="79"/>
          <ac:picMkLst>
            <pc:docMk/>
            <pc:sldMk cId="256275592" sldId="274"/>
            <ac:picMk id="2" creationId="{FF86E640-11A1-47B7-85C3-071FE5091354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49:49.635" v="103"/>
          <ac:picMkLst>
            <pc:docMk/>
            <pc:sldMk cId="256275592" sldId="274"/>
            <ac:picMk id="4" creationId="{F9F6EE9D-AB93-4590-8EFF-98DD446EFB7F}"/>
          </ac:picMkLst>
        </pc:picChg>
      </pc:sldChg>
      <pc:sldChg chg="addSp modSp new">
        <pc:chgData name="LIAM MAGUIRE" userId="S::18344533@students.ltu.edu.au::7c2e06d2-7e16-4955-99bd-e2b069879401" providerId="AD" clId="Web-{5DECB26C-32EC-81B2-113C-D960ABC0FCAC}" dt="2020-05-07T00:43:16.728" v="70" actId="1076"/>
        <pc:sldMkLst>
          <pc:docMk/>
          <pc:sldMk cId="4002941714" sldId="275"/>
        </pc:sldMkLst>
        <pc:picChg chg="add mod">
          <ac:chgData name="LIAM MAGUIRE" userId="S::18344533@students.ltu.edu.au::7c2e06d2-7e16-4955-99bd-e2b069879401" providerId="AD" clId="Web-{5DECB26C-32EC-81B2-113C-D960ABC0FCAC}" dt="2020-05-07T00:43:16.728" v="70" actId="1076"/>
          <ac:picMkLst>
            <pc:docMk/>
            <pc:sldMk cId="4002941714" sldId="275"/>
            <ac:picMk id="2" creationId="{E9FC998A-6EB3-4803-A0B1-945E28D18C81}"/>
          </ac:picMkLst>
        </pc:picChg>
      </pc:sldChg>
      <pc:sldChg chg="addSp delSp modSp new mod setBg">
        <pc:chgData name="LIAM MAGUIRE" userId="S::18344533@students.ltu.edu.au::7c2e06d2-7e16-4955-99bd-e2b069879401" providerId="AD" clId="Web-{5DECB26C-32EC-81B2-113C-D960ABC0FCAC}" dt="2020-05-07T00:56:06.153" v="136"/>
        <pc:sldMkLst>
          <pc:docMk/>
          <pc:sldMk cId="3166425848" sldId="276"/>
        </pc:sldMkLst>
        <pc:picChg chg="add del mod">
          <ac:chgData name="LIAM MAGUIRE" userId="S::18344533@students.ltu.edu.au::7c2e06d2-7e16-4955-99bd-e2b069879401" providerId="AD" clId="Web-{5DECB26C-32EC-81B2-113C-D960ABC0FCAC}" dt="2020-05-07T00:55:39.059" v="133"/>
          <ac:picMkLst>
            <pc:docMk/>
            <pc:sldMk cId="3166425848" sldId="276"/>
            <ac:picMk id="2" creationId="{A9D81381-8BEC-4A6E-9016-23E1F8A25B85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56:06.153" v="136"/>
          <ac:picMkLst>
            <pc:docMk/>
            <pc:sldMk cId="3166425848" sldId="276"/>
            <ac:picMk id="4" creationId="{1042E960-FC37-443F-991B-8F6A258BFBCD}"/>
          </ac:picMkLst>
        </pc:picChg>
      </pc:sldChg>
      <pc:sldChg chg="addSp delSp modSp new mod setBg">
        <pc:chgData name="LIAM MAGUIRE" userId="S::18344533@students.ltu.edu.au::7c2e06d2-7e16-4955-99bd-e2b069879401" providerId="AD" clId="Web-{5DECB26C-32EC-81B2-113C-D960ABC0FCAC}" dt="2020-05-07T00:56:36.309" v="138"/>
        <pc:sldMkLst>
          <pc:docMk/>
          <pc:sldMk cId="633832644" sldId="277"/>
        </pc:sldMkLst>
        <pc:picChg chg="add del mod">
          <ac:chgData name="LIAM MAGUIRE" userId="S::18344533@students.ltu.edu.au::7c2e06d2-7e16-4955-99bd-e2b069879401" providerId="AD" clId="Web-{5DECB26C-32EC-81B2-113C-D960ABC0FCAC}" dt="2020-05-07T00:54:52.731" v="127"/>
          <ac:picMkLst>
            <pc:docMk/>
            <pc:sldMk cId="633832644" sldId="277"/>
            <ac:picMk id="2" creationId="{D7471F72-AD21-4788-995D-A1BB1A7E3512}"/>
          </ac:picMkLst>
        </pc:picChg>
        <pc:picChg chg="add del mod">
          <ac:chgData name="LIAM MAGUIRE" userId="S::18344533@students.ltu.edu.au::7c2e06d2-7e16-4955-99bd-e2b069879401" providerId="AD" clId="Web-{5DECB26C-32EC-81B2-113C-D960ABC0FCAC}" dt="2020-05-07T00:55:05.996" v="129"/>
          <ac:picMkLst>
            <pc:docMk/>
            <pc:sldMk cId="633832644" sldId="277"/>
            <ac:picMk id="4" creationId="{57507918-000B-4DEB-9A38-12A096B6D785}"/>
          </ac:picMkLst>
        </pc:picChg>
        <pc:picChg chg="add del mod">
          <ac:chgData name="LIAM MAGUIRE" userId="S::18344533@students.ltu.edu.au::7c2e06d2-7e16-4955-99bd-e2b069879401" providerId="AD" clId="Web-{5DECB26C-32EC-81B2-113C-D960ABC0FCAC}" dt="2020-05-07T00:55:38.481" v="131"/>
          <ac:picMkLst>
            <pc:docMk/>
            <pc:sldMk cId="633832644" sldId="277"/>
            <ac:picMk id="6" creationId="{456EECFC-2DD0-4F8B-AA96-179B24F6DD76}"/>
          </ac:picMkLst>
        </pc:picChg>
        <pc:picChg chg="add mod">
          <ac:chgData name="LIAM MAGUIRE" userId="S::18344533@students.ltu.edu.au::7c2e06d2-7e16-4955-99bd-e2b069879401" providerId="AD" clId="Web-{5DECB26C-32EC-81B2-113C-D960ABC0FCAC}" dt="2020-05-07T00:56:36.309" v="138"/>
          <ac:picMkLst>
            <pc:docMk/>
            <pc:sldMk cId="633832644" sldId="277"/>
            <ac:picMk id="8" creationId="{0FA77004-FDB9-4A86-8A67-11CCB07B6247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C3C83C8C-593B-CC48-20BE-00D07A72B7EC}"/>
    <pc:docChg chg="addSld delSld modSld">
      <pc:chgData name="MARGARETA ALICIA HADISAPUTRA" userId="S::18858284@students.ltu.edu.au::c7f74bda-7981-4935-9a11-af65f3ab8d67" providerId="AD" clId="Web-{C3C83C8C-593B-CC48-20BE-00D07A72B7EC}" dt="2020-08-17T06:01:12.176" v="11"/>
      <pc:docMkLst>
        <pc:docMk/>
      </pc:docMkLst>
      <pc:sldChg chg="modSp modNotes">
        <pc:chgData name="MARGARETA ALICIA HADISAPUTRA" userId="S::18858284@students.ltu.edu.au::c7f74bda-7981-4935-9a11-af65f3ab8d67" providerId="AD" clId="Web-{C3C83C8C-593B-CC48-20BE-00D07A72B7EC}" dt="2020-08-17T06:01:12.176" v="11"/>
        <pc:sldMkLst>
          <pc:docMk/>
          <pc:sldMk cId="1242498568" sldId="259"/>
        </pc:sldMkLst>
        <pc:spChg chg="mod">
          <ac:chgData name="MARGARETA ALICIA HADISAPUTRA" userId="S::18858284@students.ltu.edu.au::c7f74bda-7981-4935-9a11-af65f3ab8d67" providerId="AD" clId="Web-{C3C83C8C-593B-CC48-20BE-00D07A72B7EC}" dt="2020-08-17T05:57:10.206" v="7" actId="20577"/>
          <ac:spMkLst>
            <pc:docMk/>
            <pc:sldMk cId="1242498568" sldId="259"/>
            <ac:spMk id="8" creationId="{1F581D4E-17E2-4D4C-9D58-2D208BD12963}"/>
          </ac:spMkLst>
        </pc:spChg>
      </pc:sldChg>
      <pc:sldChg chg="add del replId">
        <pc:chgData name="MARGARETA ALICIA HADISAPUTRA" userId="S::18858284@students.ltu.edu.au::c7f74bda-7981-4935-9a11-af65f3ab8d67" providerId="AD" clId="Web-{C3C83C8C-593B-CC48-20BE-00D07A72B7EC}" dt="2020-08-17T05:47:15.546" v="1"/>
        <pc:sldMkLst>
          <pc:docMk/>
          <pc:sldMk cId="827138010" sldId="296"/>
        </pc:sldMkLst>
      </pc:sldChg>
    </pc:docChg>
  </pc:docChgLst>
  <pc:docChgLst>
    <pc:chgData name="MARGARETA ALICIA HADISAPUTRA" userId="S::18858284@students.ltu.edu.au::c7f74bda-7981-4935-9a11-af65f3ab8d67" providerId="AD" clId="Web-{12C07D08-3F85-D200-42BC-CAE2D6F234D2}"/>
    <pc:docChg chg="addSld modSld sldOrd">
      <pc:chgData name="MARGARETA ALICIA HADISAPUTRA" userId="S::18858284@students.ltu.edu.au::c7f74bda-7981-4935-9a11-af65f3ab8d67" providerId="AD" clId="Web-{12C07D08-3F85-D200-42BC-CAE2D6F234D2}" dt="2020-05-05T06:30:36.726" v="436" actId="20577"/>
      <pc:docMkLst>
        <pc:docMk/>
      </pc:docMkLst>
      <pc:sldChg chg="addSp delSp modSp new mod setBg">
        <pc:chgData name="MARGARETA ALICIA HADISAPUTRA" userId="S::18858284@students.ltu.edu.au::c7f74bda-7981-4935-9a11-af65f3ab8d67" providerId="AD" clId="Web-{12C07D08-3F85-D200-42BC-CAE2D6F234D2}" dt="2020-05-05T03:06:15.211" v="17"/>
        <pc:sldMkLst>
          <pc:docMk/>
          <pc:sldMk cId="163918551" sldId="257"/>
        </pc:sldMkLst>
        <pc:spChg chg="mod">
          <ac:chgData name="MARGARETA ALICIA HADISAPUTRA" userId="S::18858284@students.ltu.edu.au::c7f74bda-7981-4935-9a11-af65f3ab8d67" providerId="AD" clId="Web-{12C07D08-3F85-D200-42BC-CAE2D6F234D2}" dt="2020-05-05T03:06:15.211" v="17"/>
          <ac:spMkLst>
            <pc:docMk/>
            <pc:sldMk cId="163918551" sldId="257"/>
            <ac:spMk id="2" creationId="{BFD178E2-81A6-4C0B-AAFE-A350E5809B8F}"/>
          </ac:spMkLst>
        </pc:spChg>
        <pc:spChg chg="del">
          <ac:chgData name="MARGARETA ALICIA HADISAPUTRA" userId="S::18858284@students.ltu.edu.au::c7f74bda-7981-4935-9a11-af65f3ab8d67" providerId="AD" clId="Web-{12C07D08-3F85-D200-42BC-CAE2D6F234D2}" dt="2020-05-05T03:06:06.429" v="13"/>
          <ac:spMkLst>
            <pc:docMk/>
            <pc:sldMk cId="163918551" sldId="257"/>
            <ac:spMk id="3" creationId="{11F5BBBA-30D3-417F-95B9-EB28E2302586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3:06:15.211" v="17"/>
          <ac:spMkLst>
            <pc:docMk/>
            <pc:sldMk cId="163918551" sldId="257"/>
            <ac:spMk id="9" creationId="{E45B1D5C-0827-4AF0-8186-11FC5A8B8B92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3:06:15.211" v="17"/>
          <ac:spMkLst>
            <pc:docMk/>
            <pc:sldMk cId="163918551" sldId="257"/>
            <ac:spMk id="11" creationId="{99413ED5-9ED4-4772-BCE4-2BCAE6B12E35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3:06:15.211" v="17"/>
          <ac:spMkLst>
            <pc:docMk/>
            <pc:sldMk cId="163918551" sldId="257"/>
            <ac:spMk id="13" creationId="{04357C93-F0CB-4A1C-8F77-4E9063789819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3:06:15.211" v="17"/>
          <ac:spMkLst>
            <pc:docMk/>
            <pc:sldMk cId="163918551" sldId="257"/>
            <ac:spMk id="15" creationId="{90F533E9-6690-41A8-A372-4C6C622D028D}"/>
          </ac:spMkLst>
        </pc:spChg>
        <pc:picChg chg="add mod ord">
          <ac:chgData name="MARGARETA ALICIA HADISAPUTRA" userId="S::18858284@students.ltu.edu.au::c7f74bda-7981-4935-9a11-af65f3ab8d67" providerId="AD" clId="Web-{12C07D08-3F85-D200-42BC-CAE2D6F234D2}" dt="2020-05-05T03:06:15.211" v="17"/>
          <ac:picMkLst>
            <pc:docMk/>
            <pc:sldMk cId="163918551" sldId="257"/>
            <ac:picMk id="4" creationId="{D92A50CE-4954-4F50-962F-D8A7BBFF244A}"/>
          </ac:picMkLst>
        </pc:picChg>
      </pc:sldChg>
      <pc:sldChg chg="addSp delSp modSp new mod setBg setClrOvrMap">
        <pc:chgData name="MARGARETA ALICIA HADISAPUTRA" userId="S::18858284@students.ltu.edu.au::c7f74bda-7981-4935-9a11-af65f3ab8d67" providerId="AD" clId="Web-{12C07D08-3F85-D200-42BC-CAE2D6F234D2}" dt="2020-05-05T06:30:27.601" v="433" actId="20577"/>
        <pc:sldMkLst>
          <pc:docMk/>
          <pc:sldMk cId="2920926596" sldId="258"/>
        </pc:sldMkLst>
        <pc:spChg chg="del mod">
          <ac:chgData name="MARGARETA ALICIA HADISAPUTRA" userId="S::18858284@students.ltu.edu.au::c7f74bda-7981-4935-9a11-af65f3ab8d67" providerId="AD" clId="Web-{12C07D08-3F85-D200-42BC-CAE2D6F234D2}" dt="2020-05-05T05:00:03.233" v="417"/>
          <ac:spMkLst>
            <pc:docMk/>
            <pc:sldMk cId="2920926596" sldId="258"/>
            <ac:spMk id="2" creationId="{0410DE8D-73F0-4C5B-A058-2956AE1FDC68}"/>
          </ac:spMkLst>
        </pc:spChg>
        <pc:spChg chg="mod ord">
          <ac:chgData name="MARGARETA ALICIA HADISAPUTRA" userId="S::18858284@students.ltu.edu.au::c7f74bda-7981-4935-9a11-af65f3ab8d67" providerId="AD" clId="Web-{12C07D08-3F85-D200-42BC-CAE2D6F234D2}" dt="2020-05-05T06:30:27.601" v="433" actId="20577"/>
          <ac:spMkLst>
            <pc:docMk/>
            <pc:sldMk cId="2920926596" sldId="258"/>
            <ac:spMk id="3" creationId="{004A1D94-3BD0-4A5D-96E5-F647293518C0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5:00:06.764" v="418"/>
          <ac:spMkLst>
            <pc:docMk/>
            <pc:sldMk cId="2920926596" sldId="258"/>
            <ac:spMk id="6" creationId="{4038CB10-1F5C-4D54-9DF7-12586DE5B007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5:00:06.764" v="418"/>
          <ac:spMkLst>
            <pc:docMk/>
            <pc:sldMk cId="2920926596" sldId="258"/>
            <ac:spMk id="7" creationId="{73ED6512-6858-4552-B699-9A97FE9A4EA2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4:43:47.862" v="111"/>
          <ac:spMkLst>
            <pc:docMk/>
            <pc:sldMk cId="2920926596" sldId="258"/>
            <ac:spMk id="9" creationId="{F4C0B10B-D2C4-4A54-AFAD-3D27DF88BB37}"/>
          </ac:spMkLst>
        </pc:spChg>
        <pc:spChg chg="add del mod ord">
          <ac:chgData name="MARGARETA ALICIA HADISAPUTRA" userId="S::18858284@students.ltu.edu.au::c7f74bda-7981-4935-9a11-af65f3ab8d67" providerId="AD" clId="Web-{12C07D08-3F85-D200-42BC-CAE2D6F234D2}" dt="2020-05-05T05:00:16.186" v="419"/>
          <ac:spMkLst>
            <pc:docMk/>
            <pc:sldMk cId="2920926596" sldId="258"/>
            <ac:spMk id="18" creationId="{3449E74F-2D44-432E-8C7D-7BD2A35E087F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5:00:22.514" v="420"/>
          <ac:spMkLst>
            <pc:docMk/>
            <pc:sldMk cId="2920926596" sldId="258"/>
            <ac:spMk id="23" creationId="{81AEB8A9-B768-4E30-BA55-D919E6687343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5:00:22.514" v="420"/>
          <ac:spMkLst>
            <pc:docMk/>
            <pc:sldMk cId="2920926596" sldId="258"/>
            <ac:spMk id="28" creationId="{867D4867-5BA7-4462-B2F6-A23F4A622AA7}"/>
          </ac:spMkLst>
        </pc:spChg>
        <pc:grpChg chg="add del">
          <ac:chgData name="MARGARETA ALICIA HADISAPUTRA" userId="S::18858284@students.ltu.edu.au::c7f74bda-7981-4935-9a11-af65f3ab8d67" providerId="AD" clId="Web-{12C07D08-3F85-D200-42BC-CAE2D6F234D2}" dt="2020-05-05T04:43:47.862" v="111"/>
          <ac:grpSpMkLst>
            <pc:docMk/>
            <pc:sldMk cId="2920926596" sldId="258"/>
            <ac:grpSpMk id="11" creationId="{B6BADB90-C74B-40D6-86DC-503F65FCE8DC}"/>
          </ac:grpSpMkLst>
        </pc:grpChg>
        <pc:picChg chg="add del mod">
          <ac:chgData name="MARGARETA ALICIA HADISAPUTRA" userId="S::18858284@students.ltu.edu.au::c7f74bda-7981-4935-9a11-af65f3ab8d67" providerId="AD" clId="Web-{12C07D08-3F85-D200-42BC-CAE2D6F234D2}" dt="2020-05-05T04:43:58.002" v="114"/>
          <ac:picMkLst>
            <pc:docMk/>
            <pc:sldMk cId="2920926596" sldId="258"/>
            <ac:picMk id="4" creationId="{7BCD12BA-03B1-4173-9CAB-80C5041EB174}"/>
          </ac:picMkLst>
        </pc:picChg>
        <pc:picChg chg="add mod">
          <ac:chgData name="MARGARETA ALICIA HADISAPUTRA" userId="S::18858284@students.ltu.edu.au::c7f74bda-7981-4935-9a11-af65f3ab8d67" providerId="AD" clId="Web-{12C07D08-3F85-D200-42BC-CAE2D6F234D2}" dt="2020-05-05T05:00:22.514" v="420"/>
          <ac:picMkLst>
            <pc:docMk/>
            <pc:sldMk cId="2920926596" sldId="258"/>
            <ac:picMk id="8" creationId="{E3D00A1E-C563-4FB5-B69F-33520FD5AF18}"/>
          </ac:picMkLst>
        </pc:picChg>
      </pc:sldChg>
      <pc:sldChg chg="addSp delSp modSp new">
        <pc:chgData name="MARGARETA ALICIA HADISAPUTRA" userId="S::18858284@students.ltu.edu.au::c7f74bda-7981-4935-9a11-af65f3ab8d67" providerId="AD" clId="Web-{12C07D08-3F85-D200-42BC-CAE2D6F234D2}" dt="2020-05-05T04:51:06.407" v="355" actId="14100"/>
        <pc:sldMkLst>
          <pc:docMk/>
          <pc:sldMk cId="1242498568" sldId="259"/>
        </pc:sldMkLst>
        <pc:spChg chg="mod">
          <ac:chgData name="MARGARETA ALICIA HADISAPUTRA" userId="S::18858284@students.ltu.edu.au::c7f74bda-7981-4935-9a11-af65f3ab8d67" providerId="AD" clId="Web-{12C07D08-3F85-D200-42BC-CAE2D6F234D2}" dt="2020-05-05T04:45:28.627" v="167" actId="20577"/>
          <ac:spMkLst>
            <pc:docMk/>
            <pc:sldMk cId="1242498568" sldId="259"/>
            <ac:spMk id="2" creationId="{DE47D70F-307F-44D0-97E7-147D5E1CC949}"/>
          </ac:spMkLst>
        </pc:spChg>
        <pc:spChg chg="del">
          <ac:chgData name="MARGARETA ALICIA HADISAPUTRA" userId="S::18858284@students.ltu.edu.au::c7f74bda-7981-4935-9a11-af65f3ab8d67" providerId="AD" clId="Web-{12C07D08-3F85-D200-42BC-CAE2D6F234D2}" dt="2020-05-05T04:45:29.314" v="169"/>
          <ac:spMkLst>
            <pc:docMk/>
            <pc:sldMk cId="1242498568" sldId="259"/>
            <ac:spMk id="3" creationId="{A7B9B291-4A78-4236-B49C-A764077B3389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4:48:38.345" v="190"/>
          <ac:spMkLst>
            <pc:docMk/>
            <pc:sldMk cId="1242498568" sldId="259"/>
            <ac:spMk id="6" creationId="{BFFF00BB-49B6-438E-9A7B-3EBB1CC09B1A}"/>
          </ac:spMkLst>
        </pc:spChg>
        <pc:spChg chg="add mod">
          <ac:chgData name="MARGARETA ALICIA HADISAPUTRA" userId="S::18858284@students.ltu.edu.au::c7f74bda-7981-4935-9a11-af65f3ab8d67" providerId="AD" clId="Web-{12C07D08-3F85-D200-42BC-CAE2D6F234D2}" dt="2020-05-05T04:51:06.407" v="355" actId="14100"/>
          <ac:spMkLst>
            <pc:docMk/>
            <pc:sldMk cId="1242498568" sldId="259"/>
            <ac:spMk id="8" creationId="{1F581D4E-17E2-4D4C-9D58-2D208BD12963}"/>
          </ac:spMkLst>
        </pc:spChg>
        <pc:picChg chg="add mod ord">
          <ac:chgData name="MARGARETA ALICIA HADISAPUTRA" userId="S::18858284@students.ltu.edu.au::c7f74bda-7981-4935-9a11-af65f3ab8d67" providerId="AD" clId="Web-{12C07D08-3F85-D200-42BC-CAE2D6F234D2}" dt="2020-05-05T04:49:31.673" v="243" actId="14100"/>
          <ac:picMkLst>
            <pc:docMk/>
            <pc:sldMk cId="1242498568" sldId="259"/>
            <ac:picMk id="4" creationId="{58FBC80E-8F61-4AC0-A0E0-9CFD11380190}"/>
          </ac:picMkLst>
        </pc:picChg>
      </pc:sldChg>
      <pc:sldChg chg="addSp delSp modSp add mod ord replId setClrOvrMap">
        <pc:chgData name="MARGARETA ALICIA HADISAPUTRA" userId="S::18858284@students.ltu.edu.au::c7f74bda-7981-4935-9a11-af65f3ab8d67" providerId="AD" clId="Web-{12C07D08-3F85-D200-42BC-CAE2D6F234D2}" dt="2020-05-05T04:59:57.202" v="416"/>
        <pc:sldMkLst>
          <pc:docMk/>
          <pc:sldMk cId="3763605696" sldId="260"/>
        </pc:sldMkLst>
        <pc:spChg chg="mod">
          <ac:chgData name="MARGARETA ALICIA HADISAPUTRA" userId="S::18858284@students.ltu.edu.au::c7f74bda-7981-4935-9a11-af65f3ab8d67" providerId="AD" clId="Web-{12C07D08-3F85-D200-42BC-CAE2D6F234D2}" dt="2020-05-05T04:59:45.405" v="415"/>
          <ac:spMkLst>
            <pc:docMk/>
            <pc:sldMk cId="3763605696" sldId="260"/>
            <ac:spMk id="2" creationId="{0410DE8D-73F0-4C5B-A058-2956AE1FDC68}"/>
          </ac:spMkLst>
        </pc:spChg>
        <pc:spChg chg="del">
          <ac:chgData name="MARGARETA ALICIA HADISAPUTRA" userId="S::18858284@students.ltu.edu.au::c7f74bda-7981-4935-9a11-af65f3ab8d67" providerId="AD" clId="Web-{12C07D08-3F85-D200-42BC-CAE2D6F234D2}" dt="2020-05-05T04:54:01.125" v="402"/>
          <ac:spMkLst>
            <pc:docMk/>
            <pc:sldMk cId="3763605696" sldId="260"/>
            <ac:spMk id="3" creationId="{004A1D94-3BD0-4A5D-96E5-F647293518C0}"/>
          </ac:spMkLst>
        </pc:spChg>
        <pc:spChg chg="add del mod">
          <ac:chgData name="MARGARETA ALICIA HADISAPUTRA" userId="S::18858284@students.ltu.edu.au::c7f74bda-7981-4935-9a11-af65f3ab8d67" providerId="AD" clId="Web-{12C07D08-3F85-D200-42BC-CAE2D6F234D2}" dt="2020-05-05T04:55:30.593" v="403"/>
          <ac:spMkLst>
            <pc:docMk/>
            <pc:sldMk cId="3763605696" sldId="260"/>
            <ac:spMk id="5" creationId="{87B4FF57-97C4-4502-BAEA-AF9B7046F786}"/>
          </ac:spMkLst>
        </pc:spChg>
        <pc:spChg chg="del">
          <ac:chgData name="MARGARETA ALICIA HADISAPUTRA" userId="S::18858284@students.ltu.edu.au::c7f74bda-7981-4935-9a11-af65f3ab8d67" providerId="AD" clId="Web-{12C07D08-3F85-D200-42BC-CAE2D6F234D2}" dt="2020-05-05T04:57:40.421" v="407"/>
          <ac:spMkLst>
            <pc:docMk/>
            <pc:sldMk cId="3763605696" sldId="260"/>
            <ac:spMk id="6" creationId="{4038CB10-1F5C-4D54-9DF7-12586DE5B007}"/>
          </ac:spMkLst>
        </pc:spChg>
        <pc:spChg chg="del">
          <ac:chgData name="MARGARETA ALICIA HADISAPUTRA" userId="S::18858284@students.ltu.edu.au::c7f74bda-7981-4935-9a11-af65f3ab8d67" providerId="AD" clId="Web-{12C07D08-3F85-D200-42BC-CAE2D6F234D2}" dt="2020-05-05T04:57:40.421" v="407"/>
          <ac:spMkLst>
            <pc:docMk/>
            <pc:sldMk cId="3763605696" sldId="260"/>
            <ac:spMk id="7" creationId="{73ED6512-6858-4552-B699-9A97FE9A4EA2}"/>
          </ac:spMkLst>
        </pc:spChg>
        <pc:spChg chg="add del">
          <ac:chgData name="MARGARETA ALICIA HADISAPUTRA" userId="S::18858284@students.ltu.edu.au::c7f74bda-7981-4935-9a11-af65f3ab8d67" providerId="AD" clId="Web-{12C07D08-3F85-D200-42BC-CAE2D6F234D2}" dt="2020-05-05T04:58:56.421" v="409"/>
          <ac:spMkLst>
            <pc:docMk/>
            <pc:sldMk cId="3763605696" sldId="260"/>
            <ac:spMk id="13" creationId="{AFEAF84A-01FA-410E-B305-8D4E03E8E08A}"/>
          </ac:spMkLst>
        </pc:spChg>
        <pc:spChg chg="add">
          <ac:chgData name="MARGARETA ALICIA HADISAPUTRA" userId="S::18858284@students.ltu.edu.au::c7f74bda-7981-4935-9a11-af65f3ab8d67" providerId="AD" clId="Web-{12C07D08-3F85-D200-42BC-CAE2D6F234D2}" dt="2020-05-05T04:59:45.405" v="415"/>
          <ac:spMkLst>
            <pc:docMk/>
            <pc:sldMk cId="3763605696" sldId="260"/>
            <ac:spMk id="21" creationId="{02D44074-0B69-4F0C-A7B3-5645CE40D8E3}"/>
          </ac:spMkLst>
        </pc:spChg>
        <pc:picChg chg="del">
          <ac:chgData name="MARGARETA ALICIA HADISAPUTRA" userId="S::18858284@students.ltu.edu.au::c7f74bda-7981-4935-9a11-af65f3ab8d67" providerId="AD" clId="Web-{12C07D08-3F85-D200-42BC-CAE2D6F234D2}" dt="2020-05-05T04:53:54.406" v="401"/>
          <ac:picMkLst>
            <pc:docMk/>
            <pc:sldMk cId="3763605696" sldId="260"/>
            <ac:picMk id="8" creationId="{E3D00A1E-C563-4FB5-B69F-33520FD5AF18}"/>
          </ac:picMkLst>
        </pc:picChg>
        <pc:picChg chg="add del mod ord">
          <ac:chgData name="MARGARETA ALICIA HADISAPUTRA" userId="S::18858284@students.ltu.edu.au::c7f74bda-7981-4935-9a11-af65f3ab8d67" providerId="AD" clId="Web-{12C07D08-3F85-D200-42BC-CAE2D6F234D2}" dt="2020-05-05T04:58:50.983" v="408"/>
          <ac:picMkLst>
            <pc:docMk/>
            <pc:sldMk cId="3763605696" sldId="260"/>
            <ac:picMk id="9" creationId="{2D45D918-8481-4A9A-94D5-A65BAD1F50C9}"/>
          </ac:picMkLst>
        </pc:picChg>
        <pc:picChg chg="add del mod">
          <ac:chgData name="MARGARETA ALICIA HADISAPUTRA" userId="S::18858284@students.ltu.edu.au::c7f74bda-7981-4935-9a11-af65f3ab8d67" providerId="AD" clId="Web-{12C07D08-3F85-D200-42BC-CAE2D6F234D2}" dt="2020-05-05T04:57:33.530" v="406"/>
          <ac:picMkLst>
            <pc:docMk/>
            <pc:sldMk cId="3763605696" sldId="260"/>
            <ac:picMk id="11" creationId="{9D666A63-F739-4197-870A-5283E38E2F35}"/>
          </ac:picMkLst>
        </pc:picChg>
        <pc:picChg chg="add mod ord">
          <ac:chgData name="MARGARETA ALICIA HADISAPUTRA" userId="S::18858284@students.ltu.edu.au::c7f74bda-7981-4935-9a11-af65f3ab8d67" providerId="AD" clId="Web-{12C07D08-3F85-D200-42BC-CAE2D6F234D2}" dt="2020-05-05T04:59:45.405" v="415"/>
          <ac:picMkLst>
            <pc:docMk/>
            <pc:sldMk cId="3763605696" sldId="260"/>
            <ac:picMk id="14" creationId="{EB31FAB9-2E37-47F4-A550-FB82BA366F2A}"/>
          </ac:picMkLst>
        </pc:picChg>
        <pc:picChg chg="add mod">
          <ac:chgData name="MARGARETA ALICIA HADISAPUTRA" userId="S::18858284@students.ltu.edu.au::c7f74bda-7981-4935-9a11-af65f3ab8d67" providerId="AD" clId="Web-{12C07D08-3F85-D200-42BC-CAE2D6F234D2}" dt="2020-05-05T04:59:45.405" v="415"/>
          <ac:picMkLst>
            <pc:docMk/>
            <pc:sldMk cId="3763605696" sldId="260"/>
            <ac:picMk id="16" creationId="{7D44F98A-9195-41CB-97A6-606B2B22F357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A08CC676-DD9D-4800-0BD3-249C68918E4E}"/>
    <pc:docChg chg="modSld">
      <pc:chgData name="MARGARETA ALICIA HADISAPUTRA" userId="S::18858284@students.ltu.edu.au::c7f74bda-7981-4935-9a11-af65f3ab8d67" providerId="AD" clId="Web-{A08CC676-DD9D-4800-0BD3-249C68918E4E}" dt="2020-06-06T05:07:49.078" v="1" actId="14100"/>
      <pc:docMkLst>
        <pc:docMk/>
      </pc:docMkLst>
      <pc:sldChg chg="modSp">
        <pc:chgData name="MARGARETA ALICIA HADISAPUTRA" userId="S::18858284@students.ltu.edu.au::c7f74bda-7981-4935-9a11-af65f3ab8d67" providerId="AD" clId="Web-{A08CC676-DD9D-4800-0BD3-249C68918E4E}" dt="2020-06-06T05:07:49.078" v="1" actId="14100"/>
        <pc:sldMkLst>
          <pc:docMk/>
          <pc:sldMk cId="2230517046" sldId="290"/>
        </pc:sldMkLst>
        <pc:picChg chg="mod">
          <ac:chgData name="MARGARETA ALICIA HADISAPUTRA" userId="S::18858284@students.ltu.edu.au::c7f74bda-7981-4935-9a11-af65f3ab8d67" providerId="AD" clId="Web-{A08CC676-DD9D-4800-0BD3-249C68918E4E}" dt="2020-06-06T05:07:49.078" v="1" actId="14100"/>
          <ac:picMkLst>
            <pc:docMk/>
            <pc:sldMk cId="2230517046" sldId="290"/>
            <ac:picMk id="4" creationId="{B62406EB-3164-44CE-9304-D094EF27AC93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A80A0A3D-4F6B-BE86-E2BE-1961178F1697}"/>
    <pc:docChg chg="addSld delSld modSld">
      <pc:chgData name="MARGARETA ALICIA HADISAPUTRA" userId="S::18858284@students.ltu.edu.au::c7f74bda-7981-4935-9a11-af65f3ab8d67" providerId="AD" clId="Web-{A80A0A3D-4F6B-BE86-E2BE-1961178F1697}" dt="2020-05-07T11:36:01.632" v="26" actId="1076"/>
      <pc:docMkLst>
        <pc:docMk/>
      </pc:docMkLst>
      <pc:sldChg chg="addSp modSp">
        <pc:chgData name="MARGARETA ALICIA HADISAPUTRA" userId="S::18858284@students.ltu.edu.au::c7f74bda-7981-4935-9a11-af65f3ab8d67" providerId="AD" clId="Web-{A80A0A3D-4F6B-BE86-E2BE-1961178F1697}" dt="2020-05-07T10:12:33.421" v="1"/>
        <pc:sldMkLst>
          <pc:docMk/>
          <pc:sldMk cId="3763605696" sldId="260"/>
        </pc:sldMkLst>
        <pc:spChg chg="mod">
          <ac:chgData name="MARGARETA ALICIA HADISAPUTRA" userId="S::18858284@students.ltu.edu.au::c7f74bda-7981-4935-9a11-af65f3ab8d67" providerId="AD" clId="Web-{A80A0A3D-4F6B-BE86-E2BE-1961178F1697}" dt="2020-05-07T10:12:33.421" v="1"/>
          <ac:spMkLst>
            <pc:docMk/>
            <pc:sldMk cId="3763605696" sldId="260"/>
            <ac:spMk id="2" creationId="{0410DE8D-73F0-4C5B-A058-2956AE1FDC68}"/>
          </ac:spMkLst>
        </pc:spChg>
        <pc:spChg chg="add">
          <ac:chgData name="MARGARETA ALICIA HADISAPUTRA" userId="S::18858284@students.ltu.edu.au::c7f74bda-7981-4935-9a11-af65f3ab8d67" providerId="AD" clId="Web-{A80A0A3D-4F6B-BE86-E2BE-1961178F1697}" dt="2020-05-07T10:12:33.421" v="1"/>
          <ac:spMkLst>
            <pc:docMk/>
            <pc:sldMk cId="3763605696" sldId="260"/>
            <ac:spMk id="19" creationId="{D4771268-CB57-404A-9271-370EB28F6090}"/>
          </ac:spMkLst>
        </pc:spChg>
        <pc:picChg chg="mod">
          <ac:chgData name="MARGARETA ALICIA HADISAPUTRA" userId="S::18858284@students.ltu.edu.au::c7f74bda-7981-4935-9a11-af65f3ab8d67" providerId="AD" clId="Web-{A80A0A3D-4F6B-BE86-E2BE-1961178F1697}" dt="2020-05-07T10:12:33.421" v="1"/>
          <ac:picMkLst>
            <pc:docMk/>
            <pc:sldMk cId="3763605696" sldId="260"/>
            <ac:picMk id="14" creationId="{EB31FAB9-2E37-47F4-A550-FB82BA366F2A}"/>
          </ac:picMkLst>
        </pc:picChg>
        <pc:picChg chg="mod">
          <ac:chgData name="MARGARETA ALICIA HADISAPUTRA" userId="S::18858284@students.ltu.edu.au::c7f74bda-7981-4935-9a11-af65f3ab8d67" providerId="AD" clId="Web-{A80A0A3D-4F6B-BE86-E2BE-1961178F1697}" dt="2020-05-07T10:12:33.421" v="1"/>
          <ac:picMkLst>
            <pc:docMk/>
            <pc:sldMk cId="3763605696" sldId="260"/>
            <ac:picMk id="16" creationId="{7D44F98A-9195-41CB-97A6-606B2B22F357}"/>
          </ac:picMkLst>
        </pc:picChg>
      </pc:sldChg>
      <pc:sldChg chg="del">
        <pc:chgData name="MARGARETA ALICIA HADISAPUTRA" userId="S::18858284@students.ltu.edu.au::c7f74bda-7981-4935-9a11-af65f3ab8d67" providerId="AD" clId="Web-{A80A0A3D-4F6B-BE86-E2BE-1961178F1697}" dt="2020-05-07T10:08:41.841" v="0"/>
        <pc:sldMkLst>
          <pc:docMk/>
          <pc:sldMk cId="2582021400" sldId="278"/>
        </pc:sldMkLst>
      </pc:sldChg>
      <pc:sldChg chg="addSp delSp modSp new">
        <pc:chgData name="MARGARETA ALICIA HADISAPUTRA" userId="S::18858284@students.ltu.edu.au::c7f74bda-7981-4935-9a11-af65f3ab8d67" providerId="AD" clId="Web-{A80A0A3D-4F6B-BE86-E2BE-1961178F1697}" dt="2020-05-07T11:34:38.444" v="8" actId="1076"/>
        <pc:sldMkLst>
          <pc:docMk/>
          <pc:sldMk cId="2230517046" sldId="290"/>
        </pc:sldMkLst>
        <pc:spChg chg="del">
          <ac:chgData name="MARGARETA ALICIA HADISAPUTRA" userId="S::18858284@students.ltu.edu.au::c7f74bda-7981-4935-9a11-af65f3ab8d67" providerId="AD" clId="Web-{A80A0A3D-4F6B-BE86-E2BE-1961178F1697}" dt="2020-05-07T11:34:27.257" v="4"/>
          <ac:spMkLst>
            <pc:docMk/>
            <pc:sldMk cId="2230517046" sldId="290"/>
            <ac:spMk id="2" creationId="{CF7F3205-BD45-4195-A53D-37D37DDAD712}"/>
          </ac:spMkLst>
        </pc:spChg>
        <pc:spChg chg="del">
          <ac:chgData name="MARGARETA ALICIA HADISAPUTRA" userId="S::18858284@students.ltu.edu.au::c7f74bda-7981-4935-9a11-af65f3ab8d67" providerId="AD" clId="Web-{A80A0A3D-4F6B-BE86-E2BE-1961178F1697}" dt="2020-05-07T11:34:24.538" v="3"/>
          <ac:spMkLst>
            <pc:docMk/>
            <pc:sldMk cId="2230517046" sldId="290"/>
            <ac:spMk id="3" creationId="{563DF0F8-3129-48A1-8723-747D532845B0}"/>
          </ac:spMkLst>
        </pc:spChg>
        <pc:picChg chg="add mod ord">
          <ac:chgData name="MARGARETA ALICIA HADISAPUTRA" userId="S::18858284@students.ltu.edu.au::c7f74bda-7981-4935-9a11-af65f3ab8d67" providerId="AD" clId="Web-{A80A0A3D-4F6B-BE86-E2BE-1961178F1697}" dt="2020-05-07T11:34:38.444" v="8" actId="1076"/>
          <ac:picMkLst>
            <pc:docMk/>
            <pc:sldMk cId="2230517046" sldId="290"/>
            <ac:picMk id="4" creationId="{B62406EB-3164-44CE-9304-D094EF27AC93}"/>
          </ac:picMkLst>
        </pc:picChg>
      </pc:sldChg>
      <pc:sldChg chg="addSp delSp modSp new">
        <pc:chgData name="MARGARETA ALICIA HADISAPUTRA" userId="S::18858284@students.ltu.edu.au::c7f74bda-7981-4935-9a11-af65f3ab8d67" providerId="AD" clId="Web-{A80A0A3D-4F6B-BE86-E2BE-1961178F1697}" dt="2020-05-07T11:35:08.413" v="15" actId="1076"/>
        <pc:sldMkLst>
          <pc:docMk/>
          <pc:sldMk cId="161740325" sldId="291"/>
        </pc:sldMkLst>
        <pc:spChg chg="del">
          <ac:chgData name="MARGARETA ALICIA HADISAPUTRA" userId="S::18858284@students.ltu.edu.au::c7f74bda-7981-4935-9a11-af65f3ab8d67" providerId="AD" clId="Web-{A80A0A3D-4F6B-BE86-E2BE-1961178F1697}" dt="2020-05-07T11:34:44.601" v="10"/>
          <ac:spMkLst>
            <pc:docMk/>
            <pc:sldMk cId="161740325" sldId="291"/>
            <ac:spMk id="2" creationId="{330B6B39-1F84-48A8-AD5F-18E291752A85}"/>
          </ac:spMkLst>
        </pc:spChg>
        <pc:spChg chg="del">
          <ac:chgData name="MARGARETA ALICIA HADISAPUTRA" userId="S::18858284@students.ltu.edu.au::c7f74bda-7981-4935-9a11-af65f3ab8d67" providerId="AD" clId="Web-{A80A0A3D-4F6B-BE86-E2BE-1961178F1697}" dt="2020-05-07T11:35:00.194" v="11"/>
          <ac:spMkLst>
            <pc:docMk/>
            <pc:sldMk cId="161740325" sldId="291"/>
            <ac:spMk id="3" creationId="{A6C677C5-A14F-49A1-AED5-5A58C75B600B}"/>
          </ac:spMkLst>
        </pc:spChg>
        <pc:picChg chg="add mod ord">
          <ac:chgData name="MARGARETA ALICIA HADISAPUTRA" userId="S::18858284@students.ltu.edu.au::c7f74bda-7981-4935-9a11-af65f3ab8d67" providerId="AD" clId="Web-{A80A0A3D-4F6B-BE86-E2BE-1961178F1697}" dt="2020-05-07T11:35:08.413" v="15" actId="1076"/>
          <ac:picMkLst>
            <pc:docMk/>
            <pc:sldMk cId="161740325" sldId="291"/>
            <ac:picMk id="4" creationId="{F297B164-445B-422C-8F1C-EAC7351C8ADC}"/>
          </ac:picMkLst>
        </pc:picChg>
      </pc:sldChg>
      <pc:sldChg chg="addSp delSp modSp add replId">
        <pc:chgData name="MARGARETA ALICIA HADISAPUTRA" userId="S::18858284@students.ltu.edu.au::c7f74bda-7981-4935-9a11-af65f3ab8d67" providerId="AD" clId="Web-{A80A0A3D-4F6B-BE86-E2BE-1961178F1697}" dt="2020-05-07T11:36:01.632" v="26" actId="1076"/>
        <pc:sldMkLst>
          <pc:docMk/>
          <pc:sldMk cId="3919740418" sldId="292"/>
        </pc:sldMkLst>
        <pc:spChg chg="add del mod">
          <ac:chgData name="MARGARETA ALICIA HADISAPUTRA" userId="S::18858284@students.ltu.edu.au::c7f74bda-7981-4935-9a11-af65f3ab8d67" providerId="AD" clId="Web-{A80A0A3D-4F6B-BE86-E2BE-1961178F1697}" dt="2020-05-07T11:35:19.679" v="18"/>
          <ac:spMkLst>
            <pc:docMk/>
            <pc:sldMk cId="3919740418" sldId="292"/>
            <ac:spMk id="3" creationId="{A152365B-A907-473A-B4AC-F6EABF59BCE4}"/>
          </ac:spMkLst>
        </pc:spChg>
        <pc:picChg chg="del">
          <ac:chgData name="MARGARETA ALICIA HADISAPUTRA" userId="S::18858284@students.ltu.edu.au::c7f74bda-7981-4935-9a11-af65f3ab8d67" providerId="AD" clId="Web-{A80A0A3D-4F6B-BE86-E2BE-1961178F1697}" dt="2020-05-07T11:35:11.835" v="17"/>
          <ac:picMkLst>
            <pc:docMk/>
            <pc:sldMk cId="3919740418" sldId="292"/>
            <ac:picMk id="4" creationId="{F297B164-445B-422C-8F1C-EAC7351C8ADC}"/>
          </ac:picMkLst>
        </pc:picChg>
        <pc:picChg chg="add mod ord">
          <ac:chgData name="MARGARETA ALICIA HADISAPUTRA" userId="S::18858284@students.ltu.edu.au::c7f74bda-7981-4935-9a11-af65f3ab8d67" providerId="AD" clId="Web-{A80A0A3D-4F6B-BE86-E2BE-1961178F1697}" dt="2020-05-07T11:36:01.632" v="26" actId="1076"/>
          <ac:picMkLst>
            <pc:docMk/>
            <pc:sldMk cId="3919740418" sldId="292"/>
            <ac:picMk id="5" creationId="{AEC9B48D-7C11-4835-8AED-9D0E0B37DAB6}"/>
          </ac:picMkLst>
        </pc:picChg>
      </pc:sldChg>
      <pc:sldChg chg="addSp delSp modSp new">
        <pc:chgData name="MARGARETA ALICIA HADISAPUTRA" userId="S::18858284@students.ltu.edu.au::c7f74bda-7981-4935-9a11-af65f3ab8d67" providerId="AD" clId="Web-{A80A0A3D-4F6B-BE86-E2BE-1961178F1697}" dt="2020-05-07T11:35:55.476" v="25" actId="1076"/>
        <pc:sldMkLst>
          <pc:docMk/>
          <pc:sldMk cId="413821251" sldId="293"/>
        </pc:sldMkLst>
        <pc:spChg chg="del">
          <ac:chgData name="MARGARETA ALICIA HADISAPUTRA" userId="S::18858284@students.ltu.edu.au::c7f74bda-7981-4935-9a11-af65f3ab8d67" providerId="AD" clId="Web-{A80A0A3D-4F6B-BE86-E2BE-1961178F1697}" dt="2020-05-07T11:35:42.382" v="21"/>
          <ac:spMkLst>
            <pc:docMk/>
            <pc:sldMk cId="413821251" sldId="293"/>
            <ac:spMk id="2" creationId="{7B095D96-F2D7-4E4F-9B8C-532AD2742F61}"/>
          </ac:spMkLst>
        </pc:spChg>
        <pc:spChg chg="del">
          <ac:chgData name="MARGARETA ALICIA HADISAPUTRA" userId="S::18858284@students.ltu.edu.au::c7f74bda-7981-4935-9a11-af65f3ab8d67" providerId="AD" clId="Web-{A80A0A3D-4F6B-BE86-E2BE-1961178F1697}" dt="2020-05-07T11:35:50.742" v="22"/>
          <ac:spMkLst>
            <pc:docMk/>
            <pc:sldMk cId="413821251" sldId="293"/>
            <ac:spMk id="3" creationId="{2FA8A343-6D15-4F3D-B8D3-421E50435AA4}"/>
          </ac:spMkLst>
        </pc:spChg>
        <pc:picChg chg="add mod ord">
          <ac:chgData name="MARGARETA ALICIA HADISAPUTRA" userId="S::18858284@students.ltu.edu.au::c7f74bda-7981-4935-9a11-af65f3ab8d67" providerId="AD" clId="Web-{A80A0A3D-4F6B-BE86-E2BE-1961178F1697}" dt="2020-05-07T11:35:55.476" v="25" actId="1076"/>
          <ac:picMkLst>
            <pc:docMk/>
            <pc:sldMk cId="413821251" sldId="293"/>
            <ac:picMk id="4" creationId="{B3167139-6A93-4825-B527-CB74CFD5AE9B}"/>
          </ac:picMkLst>
        </pc:picChg>
      </pc:sldChg>
    </pc:docChg>
  </pc:docChgLst>
  <pc:docChgLst>
    <pc:chgData name="DAVID WISNIEWSKI" userId="4dc16fc2-c047-4092-a071-4a02c1b91f05" providerId="ADAL" clId="{E35C767D-5AC7-4F3D-998D-BBEC35016E2D}"/>
    <pc:docChg chg="undo custSel mod addSld modSld">
      <pc:chgData name="DAVID WISNIEWSKI" userId="4dc16fc2-c047-4092-a071-4a02c1b91f05" providerId="ADAL" clId="{E35C767D-5AC7-4F3D-998D-BBEC35016E2D}" dt="2020-05-08T01:47:18.704" v="252" actId="1076"/>
      <pc:docMkLst>
        <pc:docMk/>
      </pc:docMkLst>
      <pc:sldChg chg="modSp">
        <pc:chgData name="DAVID WISNIEWSKI" userId="4dc16fc2-c047-4092-a071-4a02c1b91f05" providerId="ADAL" clId="{E35C767D-5AC7-4F3D-998D-BBEC35016E2D}" dt="2020-05-08T00:35:59.142" v="244" actId="1076"/>
        <pc:sldMkLst>
          <pc:docMk/>
          <pc:sldMk cId="1074814736" sldId="256"/>
        </pc:sldMkLst>
        <pc:picChg chg="mod">
          <ac:chgData name="DAVID WISNIEWSKI" userId="4dc16fc2-c047-4092-a071-4a02c1b91f05" providerId="ADAL" clId="{E35C767D-5AC7-4F3D-998D-BBEC35016E2D}" dt="2020-05-08T00:35:59.142" v="244" actId="1076"/>
          <ac:picMkLst>
            <pc:docMk/>
            <pc:sldMk cId="1074814736" sldId="256"/>
            <ac:picMk id="6" creationId="{C7EC4547-21DF-4896-9CEA-5D1A205E9A39}"/>
          </ac:picMkLst>
        </pc:picChg>
      </pc:sldChg>
      <pc:sldChg chg="delSp delDesignElem">
        <pc:chgData name="DAVID WISNIEWSKI" userId="4dc16fc2-c047-4092-a071-4a02c1b91f05" providerId="ADAL" clId="{E35C767D-5AC7-4F3D-998D-BBEC35016E2D}" dt="2020-05-08T00:16:49.055" v="240"/>
        <pc:sldMkLst>
          <pc:docMk/>
          <pc:sldMk cId="3763605696" sldId="260"/>
        </pc:sldMkLst>
        <pc:spChg chg="del">
          <ac:chgData name="DAVID WISNIEWSKI" userId="4dc16fc2-c047-4092-a071-4a02c1b91f05" providerId="ADAL" clId="{E35C767D-5AC7-4F3D-998D-BBEC35016E2D}" dt="2020-05-08T00:16:49.055" v="240"/>
          <ac:spMkLst>
            <pc:docMk/>
            <pc:sldMk cId="3763605696" sldId="260"/>
            <ac:spMk id="19" creationId="{D4771268-CB57-404A-9271-370EB28F6090}"/>
          </ac:spMkLst>
        </pc:spChg>
      </pc:sldChg>
      <pc:sldChg chg="delSp modSp delDesignElem">
        <pc:chgData name="DAVID WISNIEWSKI" userId="4dc16fc2-c047-4092-a071-4a02c1b91f05" providerId="ADAL" clId="{E35C767D-5AC7-4F3D-998D-BBEC35016E2D}" dt="2020-05-08T00:36:28.488" v="245" actId="207"/>
        <pc:sldMkLst>
          <pc:docMk/>
          <pc:sldMk cId="3050442144" sldId="261"/>
        </pc:sldMkLst>
        <pc:spChg chg="mod">
          <ac:chgData name="DAVID WISNIEWSKI" userId="4dc16fc2-c047-4092-a071-4a02c1b91f05" providerId="ADAL" clId="{E35C767D-5AC7-4F3D-998D-BBEC35016E2D}" dt="2020-05-08T00:36:28.488" v="245" actId="207"/>
          <ac:spMkLst>
            <pc:docMk/>
            <pc:sldMk cId="3050442144" sldId="261"/>
            <ac:spMk id="6" creationId="{AB866279-76C1-4ED1-8780-3BE4BFF444F2}"/>
          </ac:spMkLst>
        </pc:spChg>
        <pc:spChg chg="del">
          <ac:chgData name="DAVID WISNIEWSKI" userId="4dc16fc2-c047-4092-a071-4a02c1b91f05" providerId="ADAL" clId="{E35C767D-5AC7-4F3D-998D-BBEC35016E2D}" dt="2020-05-08T00:16:49.055" v="240"/>
          <ac:spMkLst>
            <pc:docMk/>
            <pc:sldMk cId="3050442144" sldId="261"/>
            <ac:spMk id="22" creationId="{823AC064-BC96-4F32-8AE1-B2FD38754823}"/>
          </ac:spMkLst>
        </pc:spChg>
        <pc:cxnChg chg="del">
          <ac:chgData name="DAVID WISNIEWSKI" userId="4dc16fc2-c047-4092-a071-4a02c1b91f05" providerId="ADAL" clId="{E35C767D-5AC7-4F3D-998D-BBEC35016E2D}" dt="2020-05-08T00:16:49.055" v="240"/>
          <ac:cxnSpMkLst>
            <pc:docMk/>
            <pc:sldMk cId="3050442144" sldId="261"/>
            <ac:cxnSpMk id="23" creationId="{7E7C77BC-7138-40B1-A15B-20F57A494629}"/>
          </ac:cxnSpMkLst>
        </pc:cxnChg>
        <pc:cxnChg chg="del">
          <ac:chgData name="DAVID WISNIEWSKI" userId="4dc16fc2-c047-4092-a071-4a02c1b91f05" providerId="ADAL" clId="{E35C767D-5AC7-4F3D-998D-BBEC35016E2D}" dt="2020-05-08T00:16:49.055" v="240"/>
          <ac:cxnSpMkLst>
            <pc:docMk/>
            <pc:sldMk cId="3050442144" sldId="261"/>
            <ac:cxnSpMk id="24" creationId="{DB146403-F3D6-484B-B2ED-97F9565D0370}"/>
          </ac:cxnSpMkLst>
        </pc:cxnChg>
      </pc:sldChg>
      <pc:sldChg chg="delSp modSp delDesignElem">
        <pc:chgData name="DAVID WISNIEWSKI" userId="4dc16fc2-c047-4092-a071-4a02c1b91f05" providerId="ADAL" clId="{E35C767D-5AC7-4F3D-998D-BBEC35016E2D}" dt="2020-05-08T00:46:38.634" v="247" actId="1076"/>
        <pc:sldMkLst>
          <pc:docMk/>
          <pc:sldMk cId="4121140151" sldId="265"/>
        </pc:sldMkLst>
        <pc:spChg chg="mod">
          <ac:chgData name="DAVID WISNIEWSKI" userId="4dc16fc2-c047-4092-a071-4a02c1b91f05" providerId="ADAL" clId="{E35C767D-5AC7-4F3D-998D-BBEC35016E2D}" dt="2020-05-08T00:46:38.634" v="247" actId="1076"/>
          <ac:spMkLst>
            <pc:docMk/>
            <pc:sldMk cId="4121140151" sldId="265"/>
            <ac:spMk id="4" creationId="{9ADE7436-F266-4C9F-BBE5-3274EDD3B1C9}"/>
          </ac:spMkLst>
        </pc:spChg>
        <pc:spChg chg="del">
          <ac:chgData name="DAVID WISNIEWSKI" userId="4dc16fc2-c047-4092-a071-4a02c1b91f05" providerId="ADAL" clId="{E35C767D-5AC7-4F3D-998D-BBEC35016E2D}" dt="2020-05-08T00:16:49.055" v="240"/>
          <ac:spMkLst>
            <pc:docMk/>
            <pc:sldMk cId="4121140151" sldId="265"/>
            <ac:spMk id="8" creationId="{D4771268-CB57-404A-9271-370EB28F6090}"/>
          </ac:spMkLst>
        </pc:spChg>
      </pc:sldChg>
      <pc:sldChg chg="modSp">
        <pc:chgData name="DAVID WISNIEWSKI" userId="4dc16fc2-c047-4092-a071-4a02c1b91f05" providerId="ADAL" clId="{E35C767D-5AC7-4F3D-998D-BBEC35016E2D}" dt="2020-05-08T01:17:50.480" v="251" actId="2711"/>
        <pc:sldMkLst>
          <pc:docMk/>
          <pc:sldMk cId="3931477301" sldId="269"/>
        </pc:sldMkLst>
        <pc:graphicFrameChg chg="mod">
          <ac:chgData name="DAVID WISNIEWSKI" userId="4dc16fc2-c047-4092-a071-4a02c1b91f05" providerId="ADAL" clId="{E35C767D-5AC7-4F3D-998D-BBEC35016E2D}" dt="2020-05-08T01:17:50.480" v="251" actId="2711"/>
          <ac:graphicFrameMkLst>
            <pc:docMk/>
            <pc:sldMk cId="3931477301" sldId="269"/>
            <ac:graphicFrameMk id="65" creationId="{26A4F21B-33BE-46B9-BEA7-A48AFA865C9D}"/>
          </ac:graphicFrameMkLst>
        </pc:graphicFrameChg>
      </pc:sldChg>
      <pc:sldChg chg="modSp">
        <pc:chgData name="DAVID WISNIEWSKI" userId="4dc16fc2-c047-4092-a071-4a02c1b91f05" providerId="ADAL" clId="{E35C767D-5AC7-4F3D-998D-BBEC35016E2D}" dt="2020-05-08T00:47:30.494" v="248" actId="207"/>
        <pc:sldMkLst>
          <pc:docMk/>
          <pc:sldMk cId="1153795091" sldId="272"/>
        </pc:sldMkLst>
        <pc:spChg chg="mod">
          <ac:chgData name="DAVID WISNIEWSKI" userId="4dc16fc2-c047-4092-a071-4a02c1b91f05" providerId="ADAL" clId="{E35C767D-5AC7-4F3D-998D-BBEC35016E2D}" dt="2020-05-08T00:47:30.494" v="248" actId="207"/>
          <ac:spMkLst>
            <pc:docMk/>
            <pc:sldMk cId="1153795091" sldId="272"/>
            <ac:spMk id="13" creationId="{FE6F47E8-4449-49AF-9660-4F570C213F2F}"/>
          </ac:spMkLst>
        </pc:spChg>
      </pc:sldChg>
      <pc:sldChg chg="modSp">
        <pc:chgData name="DAVID WISNIEWSKI" userId="4dc16fc2-c047-4092-a071-4a02c1b91f05" providerId="ADAL" clId="{E35C767D-5AC7-4F3D-998D-BBEC35016E2D}" dt="2020-05-08T01:47:18.704" v="252" actId="1076"/>
        <pc:sldMkLst>
          <pc:docMk/>
          <pc:sldMk cId="256275592" sldId="274"/>
        </pc:sldMkLst>
        <pc:picChg chg="mod">
          <ac:chgData name="DAVID WISNIEWSKI" userId="4dc16fc2-c047-4092-a071-4a02c1b91f05" providerId="ADAL" clId="{E35C767D-5AC7-4F3D-998D-BBEC35016E2D}" dt="2020-05-08T01:47:18.704" v="252" actId="1076"/>
          <ac:picMkLst>
            <pc:docMk/>
            <pc:sldMk cId="256275592" sldId="274"/>
            <ac:picMk id="4" creationId="{F9F6EE9D-AB93-4590-8EFF-98DD446EFB7F}"/>
          </ac:picMkLst>
        </pc:picChg>
      </pc:sldChg>
      <pc:sldChg chg="delSp delDesignElem">
        <pc:chgData name="DAVID WISNIEWSKI" userId="4dc16fc2-c047-4092-a071-4a02c1b91f05" providerId="ADAL" clId="{E35C767D-5AC7-4F3D-998D-BBEC35016E2D}" dt="2020-05-08T00:16:49.055" v="240"/>
        <pc:sldMkLst>
          <pc:docMk/>
          <pc:sldMk cId="4267499440" sldId="285"/>
        </pc:sldMkLst>
        <pc:spChg chg="del">
          <ac:chgData name="DAVID WISNIEWSKI" userId="4dc16fc2-c047-4092-a071-4a02c1b91f05" providerId="ADAL" clId="{E35C767D-5AC7-4F3D-998D-BBEC35016E2D}" dt="2020-05-08T00:16:49.055" v="240"/>
          <ac:spMkLst>
            <pc:docMk/>
            <pc:sldMk cId="4267499440" sldId="285"/>
            <ac:spMk id="32" creationId="{122F9423-F4B1-45D4-8445-E9991ECCBCCF}"/>
          </ac:spMkLst>
        </pc:spChg>
        <pc:grpChg chg="del">
          <ac:chgData name="DAVID WISNIEWSKI" userId="4dc16fc2-c047-4092-a071-4a02c1b91f05" providerId="ADAL" clId="{E35C767D-5AC7-4F3D-998D-BBEC35016E2D}" dt="2020-05-08T00:16:49.055" v="240"/>
          <ac:grpSpMkLst>
            <pc:docMk/>
            <pc:sldMk cId="4267499440" sldId="285"/>
            <ac:grpSpMk id="33" creationId="{770AE191-D2EA-45C9-A44D-830C188F74CB}"/>
          </ac:grpSpMkLst>
        </pc:grpChg>
      </pc:sldChg>
      <pc:sldChg chg="delSp delDesignElem">
        <pc:chgData name="DAVID WISNIEWSKI" userId="4dc16fc2-c047-4092-a071-4a02c1b91f05" providerId="ADAL" clId="{E35C767D-5AC7-4F3D-998D-BBEC35016E2D}" dt="2020-05-08T00:16:49.055" v="240"/>
        <pc:sldMkLst>
          <pc:docMk/>
          <pc:sldMk cId="2676124877" sldId="286"/>
        </pc:sldMkLst>
        <pc:spChg chg="del">
          <ac:chgData name="DAVID WISNIEWSKI" userId="4dc16fc2-c047-4092-a071-4a02c1b91f05" providerId="ADAL" clId="{E35C767D-5AC7-4F3D-998D-BBEC35016E2D}" dt="2020-05-08T00:16:49.055" v="240"/>
          <ac:spMkLst>
            <pc:docMk/>
            <pc:sldMk cId="2676124877" sldId="286"/>
            <ac:spMk id="11" creationId="{87CC2527-562A-4F69-B487-4371E5B243E7}"/>
          </ac:spMkLst>
        </pc:spChg>
        <pc:cxnChg chg="del">
          <ac:chgData name="DAVID WISNIEWSKI" userId="4dc16fc2-c047-4092-a071-4a02c1b91f05" providerId="ADAL" clId="{E35C767D-5AC7-4F3D-998D-BBEC35016E2D}" dt="2020-05-08T00:16:49.055" v="240"/>
          <ac:cxnSpMkLst>
            <pc:docMk/>
            <pc:sldMk cId="2676124877" sldId="286"/>
            <ac:cxnSpMk id="13" creationId="{BCDAEC91-5BCE-4B55-9CC0-43EF94CB734B}"/>
          </ac:cxnSpMkLst>
        </pc:cxnChg>
      </pc:sldChg>
      <pc:sldChg chg="addSp delSp modSp mod setBg delDesignElem">
        <pc:chgData name="DAVID WISNIEWSKI" userId="4dc16fc2-c047-4092-a071-4a02c1b91f05" providerId="ADAL" clId="{E35C767D-5AC7-4F3D-998D-BBEC35016E2D}" dt="2020-05-08T00:16:49.055" v="240"/>
        <pc:sldMkLst>
          <pc:docMk/>
          <pc:sldMk cId="3597805088" sldId="288"/>
        </pc:sldMkLst>
        <pc:spChg chg="mod">
          <ac:chgData name="DAVID WISNIEWSKI" userId="4dc16fc2-c047-4092-a071-4a02c1b91f05" providerId="ADAL" clId="{E35C767D-5AC7-4F3D-998D-BBEC35016E2D}" dt="2020-05-08T00:12:26.150" v="25" actId="20577"/>
          <ac:spMkLst>
            <pc:docMk/>
            <pc:sldMk cId="3597805088" sldId="288"/>
            <ac:spMk id="2" creationId="{412CCC9E-3846-43EE-BAFC-4EF992A07181}"/>
          </ac:spMkLst>
        </pc:spChg>
        <pc:spChg chg="add del">
          <ac:chgData name="DAVID WISNIEWSKI" userId="4dc16fc2-c047-4092-a071-4a02c1b91f05" providerId="ADAL" clId="{E35C767D-5AC7-4F3D-998D-BBEC35016E2D}" dt="2020-05-08T00:16:49.055" v="240"/>
          <ac:spMkLst>
            <pc:docMk/>
            <pc:sldMk cId="3597805088" sldId="288"/>
            <ac:spMk id="11" creationId="{70BDD0CE-06A4-404B-8A13-580229C1C923}"/>
          </ac:spMkLst>
        </pc:spChg>
        <pc:spChg chg="add del">
          <ac:chgData name="DAVID WISNIEWSKI" userId="4dc16fc2-c047-4092-a071-4a02c1b91f05" providerId="ADAL" clId="{E35C767D-5AC7-4F3D-998D-BBEC35016E2D}" dt="2020-05-08T00:16:49.055" v="240"/>
          <ac:spMkLst>
            <pc:docMk/>
            <pc:sldMk cId="3597805088" sldId="288"/>
            <ac:spMk id="13" creationId="{B7511254-A05E-4E15-ABEE-9CE803485395}"/>
          </ac:spMkLst>
        </pc:spChg>
        <pc:picChg chg="mod">
          <ac:chgData name="DAVID WISNIEWSKI" userId="4dc16fc2-c047-4092-a071-4a02c1b91f05" providerId="ADAL" clId="{E35C767D-5AC7-4F3D-998D-BBEC35016E2D}" dt="2020-05-08T00:12:17.057" v="18" actId="26606"/>
          <ac:picMkLst>
            <pc:docMk/>
            <pc:sldMk cId="3597805088" sldId="288"/>
            <ac:picMk id="4" creationId="{F0A6A713-4525-418B-B256-22D62C44FA9D}"/>
          </ac:picMkLst>
        </pc:picChg>
        <pc:picChg chg="add del mod">
          <ac:chgData name="DAVID WISNIEWSKI" userId="4dc16fc2-c047-4092-a071-4a02c1b91f05" providerId="ADAL" clId="{E35C767D-5AC7-4F3D-998D-BBEC35016E2D}" dt="2020-05-08T00:12:10.163" v="15" actId="478"/>
          <ac:picMkLst>
            <pc:docMk/>
            <pc:sldMk cId="3597805088" sldId="288"/>
            <ac:picMk id="5" creationId="{78193D81-7507-41D7-8812-9098EDE7CA6E}"/>
          </ac:picMkLst>
        </pc:picChg>
        <pc:picChg chg="add mod">
          <ac:chgData name="DAVID WISNIEWSKI" userId="4dc16fc2-c047-4092-a071-4a02c1b91f05" providerId="ADAL" clId="{E35C767D-5AC7-4F3D-998D-BBEC35016E2D}" dt="2020-05-08T00:12:17.057" v="18" actId="26606"/>
          <ac:picMkLst>
            <pc:docMk/>
            <pc:sldMk cId="3597805088" sldId="288"/>
            <ac:picMk id="6" creationId="{8A0737EF-6B60-4592-8EA4-3A0B3E7A8F12}"/>
          </ac:picMkLst>
        </pc:picChg>
      </pc:sldChg>
      <pc:sldChg chg="addSp delSp modSp mod setBg">
        <pc:chgData name="DAVID WISNIEWSKI" userId="4dc16fc2-c047-4092-a071-4a02c1b91f05" providerId="ADAL" clId="{E35C767D-5AC7-4F3D-998D-BBEC35016E2D}" dt="2020-05-08T00:48:38.827" v="250" actId="2711"/>
        <pc:sldMkLst>
          <pc:docMk/>
          <pc:sldMk cId="286796766" sldId="289"/>
        </pc:sldMkLst>
        <pc:spChg chg="mod">
          <ac:chgData name="DAVID WISNIEWSKI" userId="4dc16fc2-c047-4092-a071-4a02c1b91f05" providerId="ADAL" clId="{E35C767D-5AC7-4F3D-998D-BBEC35016E2D}" dt="2020-05-08T00:12:55.631" v="36" actId="26606"/>
          <ac:spMkLst>
            <pc:docMk/>
            <pc:sldMk cId="286796766" sldId="289"/>
            <ac:spMk id="2" creationId="{61AEA084-76D2-43D1-ABA5-2E00E6EF0F90}"/>
          </ac:spMkLst>
        </pc:spChg>
        <pc:spChg chg="add del">
          <ac:chgData name="DAVID WISNIEWSKI" userId="4dc16fc2-c047-4092-a071-4a02c1b91f05" providerId="ADAL" clId="{E35C767D-5AC7-4F3D-998D-BBEC35016E2D}" dt="2020-05-08T00:12:55.631" v="36" actId="26606"/>
          <ac:spMkLst>
            <pc:docMk/>
            <pc:sldMk cId="286796766" sldId="289"/>
            <ac:spMk id="3" creationId="{E93537FE-B03D-47B1-BB94-C02548226305}"/>
          </ac:spMkLst>
        </pc:spChg>
        <pc:spChg chg="add del">
          <ac:chgData name="DAVID WISNIEWSKI" userId="4dc16fc2-c047-4092-a071-4a02c1b91f05" providerId="ADAL" clId="{E35C767D-5AC7-4F3D-998D-BBEC35016E2D}" dt="2020-05-08T00:12:54.581" v="31" actId="26606"/>
          <ac:spMkLst>
            <pc:docMk/>
            <pc:sldMk cId="286796766" sldId="289"/>
            <ac:spMk id="8" creationId="{6D6CDB20-394C-4D51-9C5B-8751E21338DC}"/>
          </ac:spMkLst>
        </pc:spChg>
        <pc:spChg chg="add del">
          <ac:chgData name="DAVID WISNIEWSKI" userId="4dc16fc2-c047-4092-a071-4a02c1b91f05" providerId="ADAL" clId="{E35C767D-5AC7-4F3D-998D-BBEC35016E2D}" dt="2020-05-08T00:12:54.066" v="29" actId="26606"/>
          <ac:spMkLst>
            <pc:docMk/>
            <pc:sldMk cId="286796766" sldId="289"/>
            <ac:spMk id="10" creationId="{46C2E80F-49A6-4372-B103-219D417A55ED}"/>
          </ac:spMkLst>
        </pc:spChg>
        <pc:spChg chg="add del">
          <ac:chgData name="DAVID WISNIEWSKI" userId="4dc16fc2-c047-4092-a071-4a02c1b91f05" providerId="ADAL" clId="{E35C767D-5AC7-4F3D-998D-BBEC35016E2D}" dt="2020-05-08T00:12:54.581" v="31" actId="26606"/>
          <ac:spMkLst>
            <pc:docMk/>
            <pc:sldMk cId="286796766" sldId="289"/>
            <ac:spMk id="12" creationId="{8AAB0B1E-BB97-40E0-8DCD-D1197A0E1D6A}"/>
          </ac:spMkLst>
        </pc:spChg>
        <pc:spChg chg="add del">
          <ac:chgData name="DAVID WISNIEWSKI" userId="4dc16fc2-c047-4092-a071-4a02c1b91f05" providerId="ADAL" clId="{E35C767D-5AC7-4F3D-998D-BBEC35016E2D}" dt="2020-05-08T00:12:54.581" v="31" actId="26606"/>
          <ac:spMkLst>
            <pc:docMk/>
            <pc:sldMk cId="286796766" sldId="289"/>
            <ac:spMk id="13" creationId="{46DFD1E0-DCA7-47E6-B78B-6ECDDF873DD6}"/>
          </ac:spMkLst>
        </pc:spChg>
        <pc:spChg chg="add del">
          <ac:chgData name="DAVID WISNIEWSKI" userId="4dc16fc2-c047-4092-a071-4a02c1b91f05" providerId="ADAL" clId="{E35C767D-5AC7-4F3D-998D-BBEC35016E2D}" dt="2020-05-08T00:12:54.581" v="31" actId="26606"/>
          <ac:spMkLst>
            <pc:docMk/>
            <pc:sldMk cId="286796766" sldId="289"/>
            <ac:spMk id="15" creationId="{E93537FE-B03D-47B1-BB94-C02548226305}"/>
          </ac:spMkLst>
        </pc:spChg>
        <pc:spChg chg="add del">
          <ac:chgData name="DAVID WISNIEWSKI" userId="4dc16fc2-c047-4092-a071-4a02c1b91f05" providerId="ADAL" clId="{E35C767D-5AC7-4F3D-998D-BBEC35016E2D}" dt="2020-05-08T00:12:55.606" v="35" actId="26606"/>
          <ac:spMkLst>
            <pc:docMk/>
            <pc:sldMk cId="286796766" sldId="289"/>
            <ac:spMk id="19" creationId="{46C2E80F-49A6-4372-B103-219D417A55ED}"/>
          </ac:spMkLst>
        </pc:spChg>
        <pc:graphicFrameChg chg="add del">
          <ac:chgData name="DAVID WISNIEWSKI" userId="4dc16fc2-c047-4092-a071-4a02c1b91f05" providerId="ADAL" clId="{E35C767D-5AC7-4F3D-998D-BBEC35016E2D}" dt="2020-05-08T00:12:53.231" v="27" actId="26606"/>
          <ac:graphicFrameMkLst>
            <pc:docMk/>
            <pc:sldMk cId="286796766" sldId="289"/>
            <ac:graphicFrameMk id="5" creationId="{2119400D-CA6F-4310-8F6B-F37AAE556DC3}"/>
          </ac:graphicFrameMkLst>
        </pc:graphicFrameChg>
        <pc:graphicFrameChg chg="add del">
          <ac:chgData name="DAVID WISNIEWSKI" userId="4dc16fc2-c047-4092-a071-4a02c1b91f05" providerId="ADAL" clId="{E35C767D-5AC7-4F3D-998D-BBEC35016E2D}" dt="2020-05-08T00:12:54.066" v="29" actId="26606"/>
          <ac:graphicFrameMkLst>
            <pc:docMk/>
            <pc:sldMk cId="286796766" sldId="289"/>
            <ac:graphicFrameMk id="7" creationId="{A8305C43-4332-4369-B3E9-22D238518951}"/>
          </ac:graphicFrameMkLst>
        </pc:graphicFrameChg>
        <pc:graphicFrameChg chg="add del">
          <ac:chgData name="DAVID WISNIEWSKI" userId="4dc16fc2-c047-4092-a071-4a02c1b91f05" providerId="ADAL" clId="{E35C767D-5AC7-4F3D-998D-BBEC35016E2D}" dt="2020-05-08T00:12:54.998" v="33" actId="26606"/>
          <ac:graphicFrameMkLst>
            <pc:docMk/>
            <pc:sldMk cId="286796766" sldId="289"/>
            <ac:graphicFrameMk id="17" creationId="{2119400D-CA6F-4310-8F6B-F37AAE556DC3}"/>
          </ac:graphicFrameMkLst>
        </pc:graphicFrameChg>
        <pc:graphicFrameChg chg="add del">
          <ac:chgData name="DAVID WISNIEWSKI" userId="4dc16fc2-c047-4092-a071-4a02c1b91f05" providerId="ADAL" clId="{E35C767D-5AC7-4F3D-998D-BBEC35016E2D}" dt="2020-05-08T00:12:55.606" v="35" actId="26606"/>
          <ac:graphicFrameMkLst>
            <pc:docMk/>
            <pc:sldMk cId="286796766" sldId="289"/>
            <ac:graphicFrameMk id="20" creationId="{A8305C43-4332-4369-B3E9-22D238518951}"/>
          </ac:graphicFrameMkLst>
        </pc:graphicFrameChg>
        <pc:graphicFrameChg chg="add mod">
          <ac:chgData name="DAVID WISNIEWSKI" userId="4dc16fc2-c047-4092-a071-4a02c1b91f05" providerId="ADAL" clId="{E35C767D-5AC7-4F3D-998D-BBEC35016E2D}" dt="2020-05-08T00:48:38.827" v="250" actId="2711"/>
          <ac:graphicFrameMkLst>
            <pc:docMk/>
            <pc:sldMk cId="286796766" sldId="289"/>
            <ac:graphicFrameMk id="22" creationId="{2119400D-CA6F-4310-8F6B-F37AAE556DC3}"/>
          </ac:graphicFrameMkLst>
        </pc:graphicFrameChg>
        <pc:cxnChg chg="add del">
          <ac:chgData name="DAVID WISNIEWSKI" userId="4dc16fc2-c047-4092-a071-4a02c1b91f05" providerId="ADAL" clId="{E35C767D-5AC7-4F3D-998D-BBEC35016E2D}" dt="2020-05-08T00:12:54.581" v="31" actId="26606"/>
          <ac:cxnSpMkLst>
            <pc:docMk/>
            <pc:sldMk cId="286796766" sldId="289"/>
            <ac:cxnSpMk id="14" creationId="{19C0742B-6FAB-4F71-A9CB-E140A40C8BE9}"/>
          </ac:cxnSpMkLst>
        </pc:cxnChg>
      </pc:sldChg>
      <pc:sldChg chg="addSp delSp modSp add mod setBg">
        <pc:chgData name="DAVID WISNIEWSKI" userId="4dc16fc2-c047-4092-a071-4a02c1b91f05" providerId="ADAL" clId="{E35C767D-5AC7-4F3D-998D-BBEC35016E2D}" dt="2020-05-08T00:17:02.114" v="242" actId="255"/>
        <pc:sldMkLst>
          <pc:docMk/>
          <pc:sldMk cId="3263429472" sldId="294"/>
        </pc:sldMkLst>
        <pc:spChg chg="mod">
          <ac:chgData name="DAVID WISNIEWSKI" userId="4dc16fc2-c047-4092-a071-4a02c1b91f05" providerId="ADAL" clId="{E35C767D-5AC7-4F3D-998D-BBEC35016E2D}" dt="2020-05-08T00:17:02.114" v="242" actId="255"/>
          <ac:spMkLst>
            <pc:docMk/>
            <pc:sldMk cId="3263429472" sldId="294"/>
            <ac:spMk id="2" creationId="{8E875715-526F-4AED-BA5A-0475F52828E9}"/>
          </ac:spMkLst>
        </pc:spChg>
        <pc:spChg chg="del">
          <ac:chgData name="DAVID WISNIEWSKI" userId="4dc16fc2-c047-4092-a071-4a02c1b91f05" providerId="ADAL" clId="{E35C767D-5AC7-4F3D-998D-BBEC35016E2D}" dt="2020-05-08T00:16:55.522" v="241" actId="26606"/>
          <ac:spMkLst>
            <pc:docMk/>
            <pc:sldMk cId="3263429472" sldId="294"/>
            <ac:spMk id="3" creationId="{BE139689-F99E-478A-B07B-21213B4F4C0F}"/>
          </ac:spMkLst>
        </pc:spChg>
        <pc:spChg chg="add">
          <ac:chgData name="DAVID WISNIEWSKI" userId="4dc16fc2-c047-4092-a071-4a02c1b91f05" providerId="ADAL" clId="{E35C767D-5AC7-4F3D-998D-BBEC35016E2D}" dt="2020-05-08T00:16:55.522" v="241" actId="26606"/>
          <ac:spMkLst>
            <pc:docMk/>
            <pc:sldMk cId="3263429472" sldId="294"/>
            <ac:spMk id="8" creationId="{73A25D70-4A55-4F72-B9C5-A69CDBF4DB42}"/>
          </ac:spMkLst>
        </pc:spChg>
        <pc:spChg chg="add">
          <ac:chgData name="DAVID WISNIEWSKI" userId="4dc16fc2-c047-4092-a071-4a02c1b91f05" providerId="ADAL" clId="{E35C767D-5AC7-4F3D-998D-BBEC35016E2D}" dt="2020-05-08T00:16:55.522" v="241" actId="26606"/>
          <ac:spMkLst>
            <pc:docMk/>
            <pc:sldMk cId="3263429472" sldId="294"/>
            <ac:spMk id="10" creationId="{54957100-6D8B-4161-9F2F-C0A949EC84C4}"/>
          </ac:spMkLst>
        </pc:spChg>
        <pc:spChg chg="add">
          <ac:chgData name="DAVID WISNIEWSKI" userId="4dc16fc2-c047-4092-a071-4a02c1b91f05" providerId="ADAL" clId="{E35C767D-5AC7-4F3D-998D-BBEC35016E2D}" dt="2020-05-08T00:16:55.522" v="241" actId="26606"/>
          <ac:spMkLst>
            <pc:docMk/>
            <pc:sldMk cId="3263429472" sldId="294"/>
            <ac:spMk id="12" creationId="{CBCB02B1-1B82-403C-B7D2-E2CED1882F50}"/>
          </ac:spMkLst>
        </pc:spChg>
        <pc:grpChg chg="add">
          <ac:chgData name="DAVID WISNIEWSKI" userId="4dc16fc2-c047-4092-a071-4a02c1b91f05" providerId="ADAL" clId="{E35C767D-5AC7-4F3D-998D-BBEC35016E2D}" dt="2020-05-08T00:16:55.522" v="241" actId="26606"/>
          <ac:grpSpMkLst>
            <pc:docMk/>
            <pc:sldMk cId="3263429472" sldId="294"/>
            <ac:grpSpMk id="14" creationId="{CCDE13A7-6382-4A67-BEBE-4FF1F37C7F52}"/>
          </ac:grpSpMkLst>
        </pc:grpChg>
        <pc:grpChg chg="add">
          <ac:chgData name="DAVID WISNIEWSKI" userId="4dc16fc2-c047-4092-a071-4a02c1b91f05" providerId="ADAL" clId="{E35C767D-5AC7-4F3D-998D-BBEC35016E2D}" dt="2020-05-08T00:16:55.522" v="241" actId="26606"/>
          <ac:grpSpMkLst>
            <pc:docMk/>
            <pc:sldMk cId="3263429472" sldId="294"/>
            <ac:grpSpMk id="23" creationId="{17147D5D-F01F-4164-BD81-D10DC6F23E41}"/>
          </ac:grpSpMkLst>
        </pc:grpChg>
        <pc:grpChg chg="add">
          <ac:chgData name="DAVID WISNIEWSKI" userId="4dc16fc2-c047-4092-a071-4a02c1b91f05" providerId="ADAL" clId="{E35C767D-5AC7-4F3D-998D-BBEC35016E2D}" dt="2020-05-08T00:16:55.522" v="241" actId="26606"/>
          <ac:grpSpMkLst>
            <pc:docMk/>
            <pc:sldMk cId="3263429472" sldId="294"/>
            <ac:grpSpMk id="29" creationId="{6D0E248E-80AB-4B35-BA8D-F940FCB44326}"/>
          </ac:grpSpMkLst>
        </pc:grpChg>
      </pc:sldChg>
    </pc:docChg>
  </pc:docChgLst>
  <pc:docChgLst>
    <pc:chgData name="LIAM MAGUIRE" userId="S::18344533@students.ltu.edu.au::7c2e06d2-7e16-4955-99bd-e2b069879401" providerId="AD" clId="Web-{C96612FE-4F98-446D-E487-65FB1B08967E}"/>
    <pc:docChg chg="addSld">
      <pc:chgData name="LIAM MAGUIRE" userId="S::18344533@students.ltu.edu.au::7c2e06d2-7e16-4955-99bd-e2b069879401" providerId="AD" clId="Web-{C96612FE-4F98-446D-E487-65FB1B08967E}" dt="2020-05-03T23:59:14.048" v="0"/>
      <pc:docMkLst>
        <pc:docMk/>
      </pc:docMkLst>
      <pc:sldChg chg="new">
        <pc:chgData name="LIAM MAGUIRE" userId="S::18344533@students.ltu.edu.au::7c2e06d2-7e16-4955-99bd-e2b069879401" providerId="AD" clId="Web-{C96612FE-4F98-446D-E487-65FB1B08967E}" dt="2020-05-03T23:59:14.048" v="0"/>
        <pc:sldMkLst>
          <pc:docMk/>
          <pc:sldMk cId="1074814736" sldId="256"/>
        </pc:sldMkLst>
      </pc:sldChg>
    </pc:docChg>
  </pc:docChgLst>
  <pc:docChgLst>
    <pc:chgData name="MARGARETA ALICIA HADISAPUTRA" userId="S::18858284@students.ltu.edu.au::c7f74bda-7981-4935-9a11-af65f3ab8d67" providerId="AD" clId="Web-{FDFCAD77-5002-91D1-8D37-8BAA540446E5}"/>
    <pc:docChg chg="modSld sldOrd">
      <pc:chgData name="MARGARETA ALICIA HADISAPUTRA" userId="S::18858284@students.ltu.edu.au::c7f74bda-7981-4935-9a11-af65f3ab8d67" providerId="AD" clId="Web-{FDFCAD77-5002-91D1-8D37-8BAA540446E5}" dt="2020-05-07T03:28:05.600" v="190" actId="20577"/>
      <pc:docMkLst>
        <pc:docMk/>
      </pc:docMkLst>
      <pc:sldChg chg="ord">
        <pc:chgData name="MARGARETA ALICIA HADISAPUTRA" userId="S::18858284@students.ltu.edu.au::c7f74bda-7981-4935-9a11-af65f3ab8d67" providerId="AD" clId="Web-{FDFCAD77-5002-91D1-8D37-8BAA540446E5}" dt="2020-05-07T03:26:15.990" v="157"/>
        <pc:sldMkLst>
          <pc:docMk/>
          <pc:sldMk cId="163918551" sldId="257"/>
        </pc:sldMkLst>
      </pc:sldChg>
      <pc:sldChg chg="addSp delSp modSp">
        <pc:chgData name="MARGARETA ALICIA HADISAPUTRA" userId="S::18858284@students.ltu.edu.au::c7f74bda-7981-4935-9a11-af65f3ab8d67" providerId="AD" clId="Web-{FDFCAD77-5002-91D1-8D37-8BAA540446E5}" dt="2020-05-07T03:28:04.209" v="188" actId="20577"/>
        <pc:sldMkLst>
          <pc:docMk/>
          <pc:sldMk cId="2779580064" sldId="279"/>
        </pc:sldMkLst>
        <pc:spChg chg="mod">
          <ac:chgData name="MARGARETA ALICIA HADISAPUTRA" userId="S::18858284@students.ltu.edu.au::c7f74bda-7981-4935-9a11-af65f3ab8d67" providerId="AD" clId="Web-{FDFCAD77-5002-91D1-8D37-8BAA540446E5}" dt="2020-05-07T03:28:04.209" v="188" actId="20577"/>
          <ac:spMkLst>
            <pc:docMk/>
            <pc:sldMk cId="2779580064" sldId="279"/>
            <ac:spMk id="2" creationId="{E39D9BD4-569E-445B-817D-C8C511770F39}"/>
          </ac:spMkLst>
        </pc:spChg>
        <pc:spChg chg="add mod">
          <ac:chgData name="MARGARETA ALICIA HADISAPUTRA" userId="S::18858284@students.ltu.edu.au::c7f74bda-7981-4935-9a11-af65f3ab8d67" providerId="AD" clId="Web-{FDFCAD77-5002-91D1-8D37-8BAA540446E5}" dt="2020-05-07T03:08:36.708" v="80" actId="20577"/>
          <ac:spMkLst>
            <pc:docMk/>
            <pc:sldMk cId="2779580064" sldId="279"/>
            <ac:spMk id="3" creationId="{A9790CBE-5F4F-4061-A9ED-E6DD2F4C79FF}"/>
          </ac:spMkLst>
        </pc:spChg>
        <pc:spChg chg="add mod">
          <ac:chgData name="MARGARETA ALICIA HADISAPUTRA" userId="S::18858284@students.ltu.edu.au::c7f74bda-7981-4935-9a11-af65f3ab8d67" providerId="AD" clId="Web-{FDFCAD77-5002-91D1-8D37-8BAA540446E5}" dt="2020-05-07T03:13:41.661" v="147" actId="14100"/>
          <ac:spMkLst>
            <pc:docMk/>
            <pc:sldMk cId="2779580064" sldId="279"/>
            <ac:spMk id="5" creationId="{820AA63E-A68C-45E2-9471-8FD6BA15FD00}"/>
          </ac:spMkLst>
        </pc:spChg>
        <pc:spChg chg="add del mod">
          <ac:chgData name="MARGARETA ALICIA HADISAPUTRA" userId="S::18858284@students.ltu.edu.au::c7f74bda-7981-4935-9a11-af65f3ab8d67" providerId="AD" clId="Web-{FDFCAD77-5002-91D1-8D37-8BAA540446E5}" dt="2020-05-07T03:09:42.646" v="97"/>
          <ac:spMkLst>
            <pc:docMk/>
            <pc:sldMk cId="2779580064" sldId="279"/>
            <ac:spMk id="28" creationId="{9547DF37-94CE-4A21-A6A0-6AD3D5439327}"/>
          </ac:spMkLst>
        </pc:spChg>
        <pc:spChg chg="mod">
          <ac:chgData name="MARGARETA ALICIA HADISAPUTRA" userId="S::18858284@students.ltu.edu.au::c7f74bda-7981-4935-9a11-af65f3ab8d67" providerId="AD" clId="Web-{FDFCAD77-5002-91D1-8D37-8BAA540446E5}" dt="2020-05-07T03:11:34.036" v="137" actId="1076"/>
          <ac:spMkLst>
            <pc:docMk/>
            <pc:sldMk cId="2779580064" sldId="279"/>
            <ac:spMk id="48" creationId="{572AB058-4A93-4FA8-98B2-E84511F93D8C}"/>
          </ac:spMkLst>
        </pc:spChg>
        <pc:spChg chg="mod">
          <ac:chgData name="MARGARETA ALICIA HADISAPUTRA" userId="S::18858284@students.ltu.edu.au::c7f74bda-7981-4935-9a11-af65f3ab8d67" providerId="AD" clId="Web-{FDFCAD77-5002-91D1-8D37-8BAA540446E5}" dt="2020-05-07T03:11:34.005" v="136" actId="1076"/>
          <ac:spMkLst>
            <pc:docMk/>
            <pc:sldMk cId="2779580064" sldId="279"/>
            <ac:spMk id="49" creationId="{F6688F77-900A-4AA6-81CB-8EE33C1A7B91}"/>
          </ac:spMkLst>
        </pc:spChg>
        <pc:spChg chg="mod">
          <ac:chgData name="MARGARETA ALICIA HADISAPUTRA" userId="S::18858284@students.ltu.edu.au::c7f74bda-7981-4935-9a11-af65f3ab8d67" providerId="AD" clId="Web-{FDFCAD77-5002-91D1-8D37-8BAA540446E5}" dt="2020-05-07T03:03:31.536" v="22" actId="14100"/>
          <ac:spMkLst>
            <pc:docMk/>
            <pc:sldMk cId="2779580064" sldId="279"/>
            <ac:spMk id="52" creationId="{1082D166-CE80-4BEA-B4B6-0BF7BACB8D84}"/>
          </ac:spMkLst>
        </pc:spChg>
        <pc:spChg chg="del mod">
          <ac:chgData name="MARGARETA ALICIA HADISAPUTRA" userId="S::18858284@students.ltu.edu.au::c7f74bda-7981-4935-9a11-af65f3ab8d67" providerId="AD" clId="Web-{FDFCAD77-5002-91D1-8D37-8BAA540446E5}" dt="2020-05-07T03:04:04.348" v="24"/>
          <ac:spMkLst>
            <pc:docMk/>
            <pc:sldMk cId="2779580064" sldId="279"/>
            <ac:spMk id="53" creationId="{CF4A2A82-EB25-435E-B570-C0EF404258A3}"/>
          </ac:spMkLst>
        </pc:spChg>
      </pc:sldChg>
      <pc:sldChg chg="addSp modSp">
        <pc:chgData name="MARGARETA ALICIA HADISAPUTRA" userId="S::18858284@students.ltu.edu.au::c7f74bda-7981-4935-9a11-af65f3ab8d67" providerId="AD" clId="Web-{FDFCAD77-5002-91D1-8D37-8BAA540446E5}" dt="2020-05-07T03:15:37.568" v="156" actId="20577"/>
        <pc:sldMkLst>
          <pc:docMk/>
          <pc:sldMk cId="2328113897" sldId="280"/>
        </pc:sldMkLst>
        <pc:spChg chg="mod">
          <ac:chgData name="MARGARETA ALICIA HADISAPUTRA" userId="S::18858284@students.ltu.edu.au::c7f74bda-7981-4935-9a11-af65f3ab8d67" providerId="AD" clId="Web-{FDFCAD77-5002-91D1-8D37-8BAA540446E5}" dt="2020-05-07T03:14:05.833" v="148"/>
          <ac:spMkLst>
            <pc:docMk/>
            <pc:sldMk cId="2328113897" sldId="280"/>
            <ac:spMk id="2" creationId="{87EA573A-9E8B-45A6-8EE0-EDB50FB2B941}"/>
          </ac:spMkLst>
        </pc:spChg>
        <pc:spChg chg="add">
          <ac:chgData name="MARGARETA ALICIA HADISAPUTRA" userId="S::18858284@students.ltu.edu.au::c7f74bda-7981-4935-9a11-af65f3ab8d67" providerId="AD" clId="Web-{FDFCAD77-5002-91D1-8D37-8BAA540446E5}" dt="2020-05-07T03:14:05.833" v="148"/>
          <ac:spMkLst>
            <pc:docMk/>
            <pc:sldMk cId="2328113897" sldId="280"/>
            <ac:spMk id="10" creationId="{122F9423-F4B1-45D4-8445-E9991ECCBCCF}"/>
          </ac:spMkLst>
        </pc:spChg>
        <pc:grpChg chg="add">
          <ac:chgData name="MARGARETA ALICIA HADISAPUTRA" userId="S::18858284@students.ltu.edu.au::c7f74bda-7981-4935-9a11-af65f3ab8d67" providerId="AD" clId="Web-{FDFCAD77-5002-91D1-8D37-8BAA540446E5}" dt="2020-05-07T03:14:05.833" v="148"/>
          <ac:grpSpMkLst>
            <pc:docMk/>
            <pc:sldMk cId="2328113897" sldId="280"/>
            <ac:grpSpMk id="12" creationId="{770AE191-D2EA-45C9-A44D-830C188F74CB}"/>
          </ac:grpSpMkLst>
        </pc:grpChg>
        <pc:graphicFrameChg chg="mod modGraphic">
          <ac:chgData name="MARGARETA ALICIA HADISAPUTRA" userId="S::18858284@students.ltu.edu.au::c7f74bda-7981-4935-9a11-af65f3ab8d67" providerId="AD" clId="Web-{FDFCAD77-5002-91D1-8D37-8BAA540446E5}" dt="2020-05-07T03:15:37.568" v="156" actId="20577"/>
          <ac:graphicFrameMkLst>
            <pc:docMk/>
            <pc:sldMk cId="2328113897" sldId="280"/>
            <ac:graphicFrameMk id="5" creationId="{D32852CE-3FDD-4D1C-9CE2-2C40C2F97D85}"/>
          </ac:graphicFrameMkLst>
        </pc:graphicFrameChg>
      </pc:sldChg>
    </pc:docChg>
  </pc:docChgLst>
  <pc:docChgLst>
    <pc:chgData name="MILIND RAJPOOT" userId="S::20102501@students.ltu.edu.au::30edf12f-553d-43be-80f8-9b3c36072826" providerId="AD" clId="Web-{62915732-4CA5-916C-D0C5-828D9FF9036F}"/>
    <pc:docChg chg="modSld">
      <pc:chgData name="MILIND RAJPOOT" userId="S::20102501@students.ltu.edu.au::30edf12f-553d-43be-80f8-9b3c36072826" providerId="AD" clId="Web-{62915732-4CA5-916C-D0C5-828D9FF9036F}" dt="2020-06-10T05:45:43.769" v="1" actId="1076"/>
      <pc:docMkLst>
        <pc:docMk/>
      </pc:docMkLst>
      <pc:sldChg chg="modSp">
        <pc:chgData name="MILIND RAJPOOT" userId="S::20102501@students.ltu.edu.au::30edf12f-553d-43be-80f8-9b3c36072826" providerId="AD" clId="Web-{62915732-4CA5-916C-D0C5-828D9FF9036F}" dt="2020-06-10T05:45:43.769" v="1" actId="1076"/>
        <pc:sldMkLst>
          <pc:docMk/>
          <pc:sldMk cId="163918551" sldId="257"/>
        </pc:sldMkLst>
        <pc:picChg chg="mod">
          <ac:chgData name="MILIND RAJPOOT" userId="S::20102501@students.ltu.edu.au::30edf12f-553d-43be-80f8-9b3c36072826" providerId="AD" clId="Web-{62915732-4CA5-916C-D0C5-828D9FF9036F}" dt="2020-06-10T05:45:43.769" v="1" actId="1076"/>
          <ac:picMkLst>
            <pc:docMk/>
            <pc:sldMk cId="163918551" sldId="257"/>
            <ac:picMk id="6" creationId="{A0DB0774-46CA-4B20-A30F-E97A774CC568}"/>
          </ac:picMkLst>
        </pc:picChg>
      </pc:sldChg>
    </pc:docChg>
  </pc:docChgLst>
  <pc:docChgLst>
    <pc:chgData name="DAVID WISNIEWSKI" userId="S::17917777@students.ltu.edu.au::4dc16fc2-c047-4092-a071-4a02c1b91f05" providerId="AD" clId="Web-{75B01038-D253-A596-0765-145C82C66A13}"/>
    <pc:docChg chg="modSld">
      <pc:chgData name="DAVID WISNIEWSKI" userId="S::17917777@students.ltu.edu.au::4dc16fc2-c047-4092-a071-4a02c1b91f05" providerId="AD" clId="Web-{75B01038-D253-A596-0765-145C82C66A13}" dt="2020-05-07T10:17:44.119" v="10" actId="20577"/>
      <pc:docMkLst>
        <pc:docMk/>
      </pc:docMkLst>
      <pc:sldChg chg="modSp">
        <pc:chgData name="DAVID WISNIEWSKI" userId="S::17917777@students.ltu.edu.au::4dc16fc2-c047-4092-a071-4a02c1b91f05" providerId="AD" clId="Web-{75B01038-D253-A596-0765-145C82C66A13}" dt="2020-05-07T10:17:43.166" v="8" actId="20577"/>
        <pc:sldMkLst>
          <pc:docMk/>
          <pc:sldMk cId="1074814736" sldId="256"/>
        </pc:sldMkLst>
        <pc:spChg chg="mod">
          <ac:chgData name="DAVID WISNIEWSKI" userId="S::17917777@students.ltu.edu.au::4dc16fc2-c047-4092-a071-4a02c1b91f05" providerId="AD" clId="Web-{75B01038-D253-A596-0765-145C82C66A13}" dt="2020-05-07T10:17:43.166" v="8" actId="20577"/>
          <ac:spMkLst>
            <pc:docMk/>
            <pc:sldMk cId="1074814736" sldId="256"/>
            <ac:spMk id="3" creationId="{A3B1F462-B1B1-4369-A1C0-34A3443870B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B15DF-80C9-4338-A3C2-08CC8963F31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329334-782C-4F74-B3A6-6E7FCC9776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Project Overview </a:t>
          </a:r>
        </a:p>
      </dgm:t>
    </dgm:pt>
    <dgm:pt modelId="{25CDB60F-B373-4ECC-A45C-C37767968405}" type="parTrans" cxnId="{119939F7-CE2A-46D5-B53A-9B9F0C519B21}">
      <dgm:prSet/>
      <dgm:spPr/>
      <dgm:t>
        <a:bodyPr/>
        <a:lstStyle/>
        <a:p>
          <a:endParaRPr lang="en-US"/>
        </a:p>
      </dgm:t>
    </dgm:pt>
    <dgm:pt modelId="{DBB9A852-BB98-428D-B34B-612D347C6D6A}" type="sibTrans" cxnId="{119939F7-CE2A-46D5-B53A-9B9F0C519B21}">
      <dgm:prSet/>
      <dgm:spPr/>
      <dgm:t>
        <a:bodyPr/>
        <a:lstStyle/>
        <a:p>
          <a:endParaRPr lang="en-US"/>
        </a:p>
      </dgm:t>
    </dgm:pt>
    <dgm:pt modelId="{34D026C2-28CD-44A4-B506-AFFF6FFC083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constraints</a:t>
          </a:r>
          <a:endParaRPr lang="en-US"/>
        </a:p>
      </dgm:t>
    </dgm:pt>
    <dgm:pt modelId="{AB81D1B3-8A3F-4182-A76A-E76DA3ECBE90}" type="parTrans" cxnId="{DE304747-AFDD-405A-AD84-F877F197C32B}">
      <dgm:prSet/>
      <dgm:spPr/>
      <dgm:t>
        <a:bodyPr/>
        <a:lstStyle/>
        <a:p>
          <a:endParaRPr lang="en-US"/>
        </a:p>
      </dgm:t>
    </dgm:pt>
    <dgm:pt modelId="{D6AFBEF2-341B-4BB2-BB12-E225D7BA904C}" type="sibTrans" cxnId="{DE304747-AFDD-405A-AD84-F877F197C32B}">
      <dgm:prSet/>
      <dgm:spPr/>
      <dgm:t>
        <a:bodyPr/>
        <a:lstStyle/>
        <a:p>
          <a:endParaRPr lang="en-US"/>
        </a:p>
      </dgm:t>
    </dgm:pt>
    <dgm:pt modelId="{93017D9F-7B99-4E51-B179-F5203B0D50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Sprint Implementation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D5A1273D-5B7F-4E20-AA96-F6491C2434D6}" type="parTrans" cxnId="{3CE1CD16-7138-4DEF-AFC0-E28660DEB93E}">
      <dgm:prSet/>
      <dgm:spPr/>
      <dgm:t>
        <a:bodyPr/>
        <a:lstStyle/>
        <a:p>
          <a:endParaRPr lang="en-US"/>
        </a:p>
      </dgm:t>
    </dgm:pt>
    <dgm:pt modelId="{41D15185-9C38-4C4A-BDA3-E4E26C7B1700}" type="sibTrans" cxnId="{3CE1CD16-7138-4DEF-AFC0-E28660DEB93E}">
      <dgm:prSet/>
      <dgm:spPr/>
      <dgm:t>
        <a:bodyPr/>
        <a:lstStyle/>
        <a:p>
          <a:endParaRPr lang="en-US"/>
        </a:p>
      </dgm:t>
    </dgm:pt>
    <dgm:pt modelId="{EB5E18E1-C463-44A8-B4C9-E3DDC51FF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Implementation</a:t>
          </a:r>
        </a:p>
      </dgm:t>
    </dgm:pt>
    <dgm:pt modelId="{02B23686-4808-4DF8-A181-467B55547223}" type="parTrans" cxnId="{E0A9A9D8-C18D-4CBC-89A5-8D4A8007B8A0}">
      <dgm:prSet/>
      <dgm:spPr/>
      <dgm:t>
        <a:bodyPr/>
        <a:lstStyle/>
        <a:p>
          <a:endParaRPr lang="en-US"/>
        </a:p>
      </dgm:t>
    </dgm:pt>
    <dgm:pt modelId="{C3536140-1B19-4E55-BF2A-A30723DFCA38}" type="sibTrans" cxnId="{E0A9A9D8-C18D-4CBC-89A5-8D4A8007B8A0}">
      <dgm:prSet/>
      <dgm:spPr/>
      <dgm:t>
        <a:bodyPr/>
        <a:lstStyle/>
        <a:p>
          <a:endParaRPr lang="en-US"/>
        </a:p>
      </dgm:t>
    </dgm:pt>
    <dgm:pt modelId="{873C999D-9A30-4418-8F6A-5C217E80B6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Areas of Improvement</a:t>
          </a:r>
        </a:p>
      </dgm:t>
    </dgm:pt>
    <dgm:pt modelId="{7B87507B-F7DE-4467-BC61-7DD218C98891}" type="parTrans" cxnId="{475316DD-EA00-47A4-A253-8FAAD7B9F2C5}">
      <dgm:prSet/>
      <dgm:spPr/>
      <dgm:t>
        <a:bodyPr/>
        <a:lstStyle/>
        <a:p>
          <a:endParaRPr lang="en-US"/>
        </a:p>
      </dgm:t>
    </dgm:pt>
    <dgm:pt modelId="{F41D6E4C-0BFC-40C3-942A-28D848C63500}" type="sibTrans" cxnId="{475316DD-EA00-47A4-A253-8FAAD7B9F2C5}">
      <dgm:prSet/>
      <dgm:spPr/>
      <dgm:t>
        <a:bodyPr/>
        <a:lstStyle/>
        <a:p>
          <a:endParaRPr lang="en-US"/>
        </a:p>
      </dgm:t>
    </dgm:pt>
    <dgm:pt modelId="{5B8F449C-13E0-47A3-9183-AA059CA767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Project Solution</a:t>
          </a:r>
          <a:endParaRPr lang="en-US">
            <a:latin typeface="Calibri Light" panose="020F0302020204030204"/>
          </a:endParaRPr>
        </a:p>
      </dgm:t>
    </dgm:pt>
    <dgm:pt modelId="{46A0FD69-0205-4A6A-A90E-DCFFA3693DA6}" type="parTrans" cxnId="{8AD21FFA-AD38-447F-8AB9-0C693D1523E8}">
      <dgm:prSet/>
      <dgm:spPr/>
      <dgm:t>
        <a:bodyPr/>
        <a:lstStyle/>
        <a:p>
          <a:endParaRPr lang="en-US"/>
        </a:p>
      </dgm:t>
    </dgm:pt>
    <dgm:pt modelId="{AB4CC452-0B22-4813-96D1-7EA2C101B7AE}" type="sibTrans" cxnId="{8AD21FFA-AD38-447F-8AB9-0C693D1523E8}">
      <dgm:prSet/>
      <dgm:spPr/>
      <dgm:t>
        <a:bodyPr/>
        <a:lstStyle/>
        <a:p>
          <a:endParaRPr lang="en-US"/>
        </a:p>
      </dgm:t>
    </dgm:pt>
    <dgm:pt modelId="{A576CE2F-C54F-49D3-8075-3778CBDC60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Sensors</a:t>
          </a:r>
        </a:p>
      </dgm:t>
    </dgm:pt>
    <dgm:pt modelId="{448647A7-22B6-40D6-BA55-34CE7D161DCD}" type="parTrans" cxnId="{3871502C-3B66-44ED-951C-4DE3FEAF1065}">
      <dgm:prSet/>
      <dgm:spPr/>
      <dgm:t>
        <a:bodyPr/>
        <a:lstStyle/>
        <a:p>
          <a:endParaRPr lang="en-US"/>
        </a:p>
      </dgm:t>
    </dgm:pt>
    <dgm:pt modelId="{F6E576D3-122C-4AE0-8205-0E6E21F7E620}" type="sibTrans" cxnId="{3871502C-3B66-44ED-951C-4DE3FEAF1065}">
      <dgm:prSet/>
      <dgm:spPr/>
      <dgm:t>
        <a:bodyPr/>
        <a:lstStyle/>
        <a:p>
          <a:endParaRPr lang="en-US"/>
        </a:p>
      </dgm:t>
    </dgm:pt>
    <dgm:pt modelId="{2F387A53-EADF-4156-9198-C9F0AC9D22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</a:rPr>
            <a:t>LoRaWAN</a:t>
          </a:r>
          <a:r>
            <a:rPr lang="en-US" b="0"/>
            <a:t> Gateway</a:t>
          </a:r>
        </a:p>
      </dgm:t>
    </dgm:pt>
    <dgm:pt modelId="{598F1A8D-F87E-4593-ADB5-D8B8DB1ECB06}" type="parTrans" cxnId="{5FFE81DE-CC5E-4279-9723-74B55D1E5387}">
      <dgm:prSet/>
      <dgm:spPr/>
      <dgm:t>
        <a:bodyPr/>
        <a:lstStyle/>
        <a:p>
          <a:endParaRPr lang="en-US"/>
        </a:p>
      </dgm:t>
    </dgm:pt>
    <dgm:pt modelId="{70E23688-9609-4EF7-A13B-F224EF30CA2D}" type="sibTrans" cxnId="{5FFE81DE-CC5E-4279-9723-74B55D1E5387}">
      <dgm:prSet/>
      <dgm:spPr/>
      <dgm:t>
        <a:bodyPr/>
        <a:lstStyle/>
        <a:p>
          <a:endParaRPr lang="en-US"/>
        </a:p>
      </dgm:t>
    </dgm:pt>
    <dgm:pt modelId="{70B57DB3-D993-4A21-A2DD-6E06CBE2CF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Dashboard</a:t>
          </a:r>
        </a:p>
      </dgm:t>
    </dgm:pt>
    <dgm:pt modelId="{300B7AAC-84BC-4E80-A991-3D72B8C81660}" type="parTrans" cxnId="{963A7022-A630-479F-AD24-365F189682D6}">
      <dgm:prSet/>
      <dgm:spPr/>
      <dgm:t>
        <a:bodyPr/>
        <a:lstStyle/>
        <a:p>
          <a:endParaRPr lang="en-US"/>
        </a:p>
      </dgm:t>
    </dgm:pt>
    <dgm:pt modelId="{4EDE6CE8-3027-4E96-8330-BC43BF67539F}" type="sibTrans" cxnId="{963A7022-A630-479F-AD24-365F189682D6}">
      <dgm:prSet/>
      <dgm:spPr/>
      <dgm:t>
        <a:bodyPr/>
        <a:lstStyle/>
        <a:p>
          <a:endParaRPr lang="en-US"/>
        </a:p>
      </dgm:t>
    </dgm:pt>
    <dgm:pt modelId="{E344230C-B794-497B-ABCA-2DB500DC522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</a:rPr>
            <a:t>Problem Domain</a:t>
          </a:r>
        </a:p>
      </dgm:t>
    </dgm:pt>
    <dgm:pt modelId="{7AEC941E-79E0-4006-9031-337359E26DFD}" type="parTrans" cxnId="{D9D45D7F-A093-41C8-839E-9F4BA88C09B2}">
      <dgm:prSet/>
      <dgm:spPr/>
    </dgm:pt>
    <dgm:pt modelId="{F54E559C-E176-4500-B182-8EEE17FCFEA4}" type="sibTrans" cxnId="{D9D45D7F-A093-41C8-839E-9F4BA88C09B2}">
      <dgm:prSet/>
      <dgm:spPr/>
    </dgm:pt>
    <dgm:pt modelId="{823122E0-81E2-44F3-8A8C-76FD35780F1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</a:rPr>
            <a:t>System Architecture</a:t>
          </a:r>
          <a:endParaRPr lang="en-US" b="0"/>
        </a:p>
      </dgm:t>
    </dgm:pt>
    <dgm:pt modelId="{3E8FE955-00F4-4CA8-94C6-366877CF3465}" type="parTrans" cxnId="{2D178EBB-49EA-4B76-8364-10039C6CD9BA}">
      <dgm:prSet/>
      <dgm:spPr/>
    </dgm:pt>
    <dgm:pt modelId="{31EEBF90-90C4-4170-BB85-DA4580A19BD6}" type="sibTrans" cxnId="{2D178EBB-49EA-4B76-8364-10039C6CD9BA}">
      <dgm:prSet/>
      <dgm:spPr/>
    </dgm:pt>
    <dgm:pt modelId="{5984D7C9-4398-49F1-90BB-C86E12B92C6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latin typeface="Calibri Light" panose="020F0302020204030204"/>
            </a:rPr>
            <a:t>Machine Learning</a:t>
          </a:r>
        </a:p>
      </dgm:t>
    </dgm:pt>
    <dgm:pt modelId="{FE97DFEB-C0F6-4D27-8C01-E82B69CFCE2B}" type="parTrans" cxnId="{50EA0CCE-85EE-428A-B94B-8B8D55E9F753}">
      <dgm:prSet/>
      <dgm:spPr/>
    </dgm:pt>
    <dgm:pt modelId="{4F28CDC3-CBB6-41CB-A8A7-664DD9B08156}" type="sibTrans" cxnId="{50EA0CCE-85EE-428A-B94B-8B8D55E9F753}">
      <dgm:prSet/>
      <dgm:spPr/>
    </dgm:pt>
    <dgm:pt modelId="{37603552-3FA9-4C03-B13F-CFDCFE3CA3EF}" type="pres">
      <dgm:prSet presAssocID="{193B15DF-80C9-4338-A3C2-08CC8963F313}" presName="root" presStyleCnt="0">
        <dgm:presLayoutVars>
          <dgm:dir/>
          <dgm:resizeHandles val="exact"/>
        </dgm:presLayoutVars>
      </dgm:prSet>
      <dgm:spPr/>
    </dgm:pt>
    <dgm:pt modelId="{BCC45942-0C93-4CAB-9B29-AE94490F0C30}" type="pres">
      <dgm:prSet presAssocID="{F2329334-782C-4F74-B3A6-6E7FCC9776AB}" presName="compNode" presStyleCnt="0"/>
      <dgm:spPr/>
    </dgm:pt>
    <dgm:pt modelId="{C5B22C21-3B04-4AED-BD27-23E3A1F52558}" type="pres">
      <dgm:prSet presAssocID="{F2329334-782C-4F74-B3A6-6E7FCC9776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E19877F-1C20-4918-A1C4-24E3FB1755DE}" type="pres">
      <dgm:prSet presAssocID="{F2329334-782C-4F74-B3A6-6E7FCC9776AB}" presName="iconSpace" presStyleCnt="0"/>
      <dgm:spPr/>
    </dgm:pt>
    <dgm:pt modelId="{3EF33A59-D3FF-4AFF-B53A-7ABBABFD10E8}" type="pres">
      <dgm:prSet presAssocID="{F2329334-782C-4F74-B3A6-6E7FCC9776AB}" presName="parTx" presStyleLbl="revTx" presStyleIdx="0" presStyleCnt="6">
        <dgm:presLayoutVars>
          <dgm:chMax val="0"/>
          <dgm:chPref val="0"/>
        </dgm:presLayoutVars>
      </dgm:prSet>
      <dgm:spPr/>
    </dgm:pt>
    <dgm:pt modelId="{C8EC8D52-838F-43D2-8E0F-E9A899C27642}" type="pres">
      <dgm:prSet presAssocID="{F2329334-782C-4F74-B3A6-6E7FCC9776AB}" presName="txSpace" presStyleCnt="0"/>
      <dgm:spPr/>
    </dgm:pt>
    <dgm:pt modelId="{E9269001-326E-4FDD-9521-1FDE88822E2A}" type="pres">
      <dgm:prSet presAssocID="{F2329334-782C-4F74-B3A6-6E7FCC9776AB}" presName="desTx" presStyleLbl="revTx" presStyleIdx="1" presStyleCnt="6">
        <dgm:presLayoutVars/>
      </dgm:prSet>
      <dgm:spPr/>
    </dgm:pt>
    <dgm:pt modelId="{5EE29702-C058-4EA6-9366-AD6A2E482D7A}" type="pres">
      <dgm:prSet presAssocID="{DBB9A852-BB98-428D-B34B-612D347C6D6A}" presName="sibTrans" presStyleCnt="0"/>
      <dgm:spPr/>
    </dgm:pt>
    <dgm:pt modelId="{0DEDC2B5-7FA6-452E-BB72-8B7D3D4C3210}" type="pres">
      <dgm:prSet presAssocID="{93017D9F-7B99-4E51-B179-F5203B0D50A1}" presName="compNode" presStyleCnt="0"/>
      <dgm:spPr/>
    </dgm:pt>
    <dgm:pt modelId="{86CE8B94-2B13-48BD-A5EC-AC496EC59E58}" type="pres">
      <dgm:prSet presAssocID="{93017D9F-7B99-4E51-B179-F5203B0D50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2829B52-3449-4828-AF46-40D9E33FA9AC}" type="pres">
      <dgm:prSet presAssocID="{93017D9F-7B99-4E51-B179-F5203B0D50A1}" presName="iconSpace" presStyleCnt="0"/>
      <dgm:spPr/>
    </dgm:pt>
    <dgm:pt modelId="{DDAE21EC-56D9-4F36-967A-284FDA3FAC16}" type="pres">
      <dgm:prSet presAssocID="{93017D9F-7B99-4E51-B179-F5203B0D50A1}" presName="parTx" presStyleLbl="revTx" presStyleIdx="2" presStyleCnt="6">
        <dgm:presLayoutVars>
          <dgm:chMax val="0"/>
          <dgm:chPref val="0"/>
        </dgm:presLayoutVars>
      </dgm:prSet>
      <dgm:spPr/>
    </dgm:pt>
    <dgm:pt modelId="{289A85D0-50EC-492A-8A0B-F800FB01C5AF}" type="pres">
      <dgm:prSet presAssocID="{93017D9F-7B99-4E51-B179-F5203B0D50A1}" presName="txSpace" presStyleCnt="0"/>
      <dgm:spPr/>
    </dgm:pt>
    <dgm:pt modelId="{967227C0-3393-4054-BD6D-05E35E3E3C72}" type="pres">
      <dgm:prSet presAssocID="{93017D9F-7B99-4E51-B179-F5203B0D50A1}" presName="desTx" presStyleLbl="revTx" presStyleIdx="3" presStyleCnt="6">
        <dgm:presLayoutVars/>
      </dgm:prSet>
      <dgm:spPr/>
    </dgm:pt>
    <dgm:pt modelId="{7E4B6E5D-FDF1-4B9F-BFDA-766490529748}" type="pres">
      <dgm:prSet presAssocID="{41D15185-9C38-4C4A-BDA3-E4E26C7B1700}" presName="sibTrans" presStyleCnt="0"/>
      <dgm:spPr/>
    </dgm:pt>
    <dgm:pt modelId="{B24F8C8E-C370-4871-8942-E155D79DADEA}" type="pres">
      <dgm:prSet presAssocID="{5B8F449C-13E0-47A3-9183-AA059CA767F0}" presName="compNode" presStyleCnt="0"/>
      <dgm:spPr/>
    </dgm:pt>
    <dgm:pt modelId="{D5BB18BE-E571-4B0B-AC20-A5B7AFFF7BA0}" type="pres">
      <dgm:prSet presAssocID="{5B8F449C-13E0-47A3-9183-AA059CA767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436C21B-83EF-4BA6-BDEE-FE672D918E44}" type="pres">
      <dgm:prSet presAssocID="{5B8F449C-13E0-47A3-9183-AA059CA767F0}" presName="iconSpace" presStyleCnt="0"/>
      <dgm:spPr/>
    </dgm:pt>
    <dgm:pt modelId="{F9311BAD-1558-43DD-96DA-BA173178E102}" type="pres">
      <dgm:prSet presAssocID="{5B8F449C-13E0-47A3-9183-AA059CA767F0}" presName="parTx" presStyleLbl="revTx" presStyleIdx="4" presStyleCnt="6">
        <dgm:presLayoutVars>
          <dgm:chMax val="0"/>
          <dgm:chPref val="0"/>
        </dgm:presLayoutVars>
      </dgm:prSet>
      <dgm:spPr/>
    </dgm:pt>
    <dgm:pt modelId="{3F7E4954-8F7A-46BE-A32F-AF52E38E8E7C}" type="pres">
      <dgm:prSet presAssocID="{5B8F449C-13E0-47A3-9183-AA059CA767F0}" presName="txSpace" presStyleCnt="0"/>
      <dgm:spPr/>
    </dgm:pt>
    <dgm:pt modelId="{F463FFCD-854B-4C9E-8E24-924AD361D880}" type="pres">
      <dgm:prSet presAssocID="{5B8F449C-13E0-47A3-9183-AA059CA767F0}" presName="desTx" presStyleLbl="revTx" presStyleIdx="5" presStyleCnt="6">
        <dgm:presLayoutVars/>
      </dgm:prSet>
      <dgm:spPr/>
    </dgm:pt>
  </dgm:ptLst>
  <dgm:cxnLst>
    <dgm:cxn modelId="{3CE1CD16-7138-4DEF-AFC0-E28660DEB93E}" srcId="{193B15DF-80C9-4338-A3C2-08CC8963F313}" destId="{93017D9F-7B99-4E51-B179-F5203B0D50A1}" srcOrd="1" destOrd="0" parTransId="{D5A1273D-5B7F-4E20-AA96-F6491C2434D6}" sibTransId="{41D15185-9C38-4C4A-BDA3-E4E26C7B1700}"/>
    <dgm:cxn modelId="{963A7022-A630-479F-AD24-365F189682D6}" srcId="{5B8F449C-13E0-47A3-9183-AA059CA767F0}" destId="{70B57DB3-D993-4A21-A2DD-6E06CBE2CFFE}" srcOrd="4" destOrd="0" parTransId="{300B7AAC-84BC-4E80-A991-3D72B8C81660}" sibTransId="{4EDE6CE8-3027-4E96-8330-BC43BF67539F}"/>
    <dgm:cxn modelId="{3871502C-3B66-44ED-951C-4DE3FEAF1065}" srcId="{5B8F449C-13E0-47A3-9183-AA059CA767F0}" destId="{A576CE2F-C54F-49D3-8075-3778CBDC606E}" srcOrd="1" destOrd="0" parTransId="{448647A7-22B6-40D6-BA55-34CE7D161DCD}" sibTransId="{F6E576D3-122C-4AE0-8205-0E6E21F7E620}"/>
    <dgm:cxn modelId="{DE304747-AFDD-405A-AD84-F877F197C32B}" srcId="{F2329334-782C-4F74-B3A6-6E7FCC9776AB}" destId="{34D026C2-28CD-44A4-B506-AFFF6FFC0833}" srcOrd="1" destOrd="0" parTransId="{AB81D1B3-8A3F-4182-A76A-E76DA3ECBE90}" sibTransId="{D6AFBEF2-341B-4BB2-BB12-E225D7BA904C}"/>
    <dgm:cxn modelId="{6F46976C-C731-47DB-9AC3-2B8B9EE38BA7}" type="presOf" srcId="{2F387A53-EADF-4156-9198-C9F0AC9D2201}" destId="{F463FFCD-854B-4C9E-8E24-924AD361D880}" srcOrd="0" destOrd="2" presId="urn:microsoft.com/office/officeart/2018/2/layout/IconLabelDescriptionList"/>
    <dgm:cxn modelId="{C5711A4E-5E2B-4B3E-92DF-3C8C6287E9E9}" type="presOf" srcId="{5B8F449C-13E0-47A3-9183-AA059CA767F0}" destId="{F9311BAD-1558-43DD-96DA-BA173178E102}" srcOrd="0" destOrd="0" presId="urn:microsoft.com/office/officeart/2018/2/layout/IconLabelDescriptionList"/>
    <dgm:cxn modelId="{D3A28575-079C-4AFF-96B2-B92C014EF6CD}" type="presOf" srcId="{70B57DB3-D993-4A21-A2DD-6E06CBE2CFFE}" destId="{F463FFCD-854B-4C9E-8E24-924AD361D880}" srcOrd="0" destOrd="4" presId="urn:microsoft.com/office/officeart/2018/2/layout/IconLabelDescriptionList"/>
    <dgm:cxn modelId="{D9D45D7F-A093-41C8-839E-9F4BA88C09B2}" srcId="{F2329334-782C-4F74-B3A6-6E7FCC9776AB}" destId="{E344230C-B794-497B-ABCA-2DB500DC522D}" srcOrd="0" destOrd="0" parTransId="{7AEC941E-79E0-4006-9031-337359E26DFD}" sibTransId="{F54E559C-E176-4500-B182-8EEE17FCFEA4}"/>
    <dgm:cxn modelId="{A72F6B84-9210-4D04-AF7F-01DADAB63991}" type="presOf" srcId="{193B15DF-80C9-4338-A3C2-08CC8963F313}" destId="{37603552-3FA9-4C03-B13F-CFDCFE3CA3EF}" srcOrd="0" destOrd="0" presId="urn:microsoft.com/office/officeart/2018/2/layout/IconLabelDescriptionList"/>
    <dgm:cxn modelId="{22E1718F-FF47-4106-80C5-9B548799729F}" type="presOf" srcId="{34D026C2-28CD-44A4-B506-AFFF6FFC0833}" destId="{E9269001-326E-4FDD-9521-1FDE88822E2A}" srcOrd="0" destOrd="1" presId="urn:microsoft.com/office/officeart/2018/2/layout/IconLabelDescriptionList"/>
    <dgm:cxn modelId="{17FE119E-3BD7-4C97-B5A4-D2C7A22E8482}" type="presOf" srcId="{E344230C-B794-497B-ABCA-2DB500DC522D}" destId="{E9269001-326E-4FDD-9521-1FDE88822E2A}" srcOrd="0" destOrd="0" presId="urn:microsoft.com/office/officeart/2018/2/layout/IconLabelDescriptionList"/>
    <dgm:cxn modelId="{E3B54CA0-9529-4E41-806C-EC5ED3E033D5}" type="presOf" srcId="{93017D9F-7B99-4E51-B179-F5203B0D50A1}" destId="{DDAE21EC-56D9-4F36-967A-284FDA3FAC16}" srcOrd="0" destOrd="0" presId="urn:microsoft.com/office/officeart/2018/2/layout/IconLabelDescriptionList"/>
    <dgm:cxn modelId="{7459DFA3-A77A-4D33-AA1E-B64A99A29A28}" type="presOf" srcId="{EB5E18E1-C463-44A8-B4C9-E3DDC51FF529}" destId="{967227C0-3393-4054-BD6D-05E35E3E3C72}" srcOrd="0" destOrd="0" presId="urn:microsoft.com/office/officeart/2018/2/layout/IconLabelDescriptionList"/>
    <dgm:cxn modelId="{7863EFB0-592C-47CC-A039-93EA8C1423CF}" type="presOf" srcId="{873C999D-9A30-4418-8F6A-5C217E80B657}" destId="{967227C0-3393-4054-BD6D-05E35E3E3C72}" srcOrd="0" destOrd="1" presId="urn:microsoft.com/office/officeart/2018/2/layout/IconLabelDescriptionList"/>
    <dgm:cxn modelId="{2D178EBB-49EA-4B76-8364-10039C6CD9BA}" srcId="{5B8F449C-13E0-47A3-9183-AA059CA767F0}" destId="{823122E0-81E2-44F3-8A8C-76FD35780F13}" srcOrd="0" destOrd="0" parTransId="{3E8FE955-00F4-4CA8-94C6-366877CF3465}" sibTransId="{31EEBF90-90C4-4170-BB85-DA4580A19BD6}"/>
    <dgm:cxn modelId="{DD9A0FC9-5553-4DFC-82AD-0372D3D1D866}" type="presOf" srcId="{F2329334-782C-4F74-B3A6-6E7FCC9776AB}" destId="{3EF33A59-D3FF-4AFF-B53A-7ABBABFD10E8}" srcOrd="0" destOrd="0" presId="urn:microsoft.com/office/officeart/2018/2/layout/IconLabelDescriptionList"/>
    <dgm:cxn modelId="{50EA0CCE-85EE-428A-B94B-8B8D55E9F753}" srcId="{5B8F449C-13E0-47A3-9183-AA059CA767F0}" destId="{5984D7C9-4398-49F1-90BB-C86E12B92C68}" srcOrd="3" destOrd="0" parTransId="{FE97DFEB-C0F6-4D27-8C01-E82B69CFCE2B}" sibTransId="{4F28CDC3-CBB6-41CB-A8A7-664DD9B08156}"/>
    <dgm:cxn modelId="{E0A9A9D8-C18D-4CBC-89A5-8D4A8007B8A0}" srcId="{93017D9F-7B99-4E51-B179-F5203B0D50A1}" destId="{EB5E18E1-C463-44A8-B4C9-E3DDC51FF529}" srcOrd="0" destOrd="0" parTransId="{02B23686-4808-4DF8-A181-467B55547223}" sibTransId="{C3536140-1B19-4E55-BF2A-A30723DFCA38}"/>
    <dgm:cxn modelId="{F1893FDC-7D66-4E28-BE4A-7482C03817DD}" type="presOf" srcId="{A576CE2F-C54F-49D3-8075-3778CBDC606E}" destId="{F463FFCD-854B-4C9E-8E24-924AD361D880}" srcOrd="0" destOrd="1" presId="urn:microsoft.com/office/officeart/2018/2/layout/IconLabelDescriptionList"/>
    <dgm:cxn modelId="{475316DD-EA00-47A4-A253-8FAAD7B9F2C5}" srcId="{93017D9F-7B99-4E51-B179-F5203B0D50A1}" destId="{873C999D-9A30-4418-8F6A-5C217E80B657}" srcOrd="1" destOrd="0" parTransId="{7B87507B-F7DE-4467-BC61-7DD218C98891}" sibTransId="{F41D6E4C-0BFC-40C3-942A-28D848C63500}"/>
    <dgm:cxn modelId="{5FFE81DE-CC5E-4279-9723-74B55D1E5387}" srcId="{5B8F449C-13E0-47A3-9183-AA059CA767F0}" destId="{2F387A53-EADF-4156-9198-C9F0AC9D2201}" srcOrd="2" destOrd="0" parTransId="{598F1A8D-F87E-4593-ADB5-D8B8DB1ECB06}" sibTransId="{70E23688-9609-4EF7-A13B-F224EF30CA2D}"/>
    <dgm:cxn modelId="{EBA555F0-CA0E-46F8-99D3-3D99B5977A89}" type="presOf" srcId="{823122E0-81E2-44F3-8A8C-76FD35780F13}" destId="{F463FFCD-854B-4C9E-8E24-924AD361D880}" srcOrd="0" destOrd="0" presId="urn:microsoft.com/office/officeart/2018/2/layout/IconLabelDescriptionList"/>
    <dgm:cxn modelId="{119939F7-CE2A-46D5-B53A-9B9F0C519B21}" srcId="{193B15DF-80C9-4338-A3C2-08CC8963F313}" destId="{F2329334-782C-4F74-B3A6-6E7FCC9776AB}" srcOrd="0" destOrd="0" parTransId="{25CDB60F-B373-4ECC-A45C-C37767968405}" sibTransId="{DBB9A852-BB98-428D-B34B-612D347C6D6A}"/>
    <dgm:cxn modelId="{8AD21FFA-AD38-447F-8AB9-0C693D1523E8}" srcId="{193B15DF-80C9-4338-A3C2-08CC8963F313}" destId="{5B8F449C-13E0-47A3-9183-AA059CA767F0}" srcOrd="2" destOrd="0" parTransId="{46A0FD69-0205-4A6A-A90E-DCFFA3693DA6}" sibTransId="{AB4CC452-0B22-4813-96D1-7EA2C101B7AE}"/>
    <dgm:cxn modelId="{7FC2CDFA-223A-451D-94A5-3947CF4ACC3D}" type="presOf" srcId="{5984D7C9-4398-49F1-90BB-C86E12B92C68}" destId="{F463FFCD-854B-4C9E-8E24-924AD361D880}" srcOrd="0" destOrd="3" presId="urn:microsoft.com/office/officeart/2018/2/layout/IconLabelDescriptionList"/>
    <dgm:cxn modelId="{85208F22-5E61-4BFB-A9BF-B214E5A298A2}" type="presParOf" srcId="{37603552-3FA9-4C03-B13F-CFDCFE3CA3EF}" destId="{BCC45942-0C93-4CAB-9B29-AE94490F0C30}" srcOrd="0" destOrd="0" presId="urn:microsoft.com/office/officeart/2018/2/layout/IconLabelDescriptionList"/>
    <dgm:cxn modelId="{9A817B6A-A051-4F1C-BDFB-9F424E2C3299}" type="presParOf" srcId="{BCC45942-0C93-4CAB-9B29-AE94490F0C30}" destId="{C5B22C21-3B04-4AED-BD27-23E3A1F52558}" srcOrd="0" destOrd="0" presId="urn:microsoft.com/office/officeart/2018/2/layout/IconLabelDescriptionList"/>
    <dgm:cxn modelId="{968A5271-0763-427E-81A7-D7753FE1F7FA}" type="presParOf" srcId="{BCC45942-0C93-4CAB-9B29-AE94490F0C30}" destId="{AE19877F-1C20-4918-A1C4-24E3FB1755DE}" srcOrd="1" destOrd="0" presId="urn:microsoft.com/office/officeart/2018/2/layout/IconLabelDescriptionList"/>
    <dgm:cxn modelId="{413CD81A-F849-46F4-A2C5-EF946489A543}" type="presParOf" srcId="{BCC45942-0C93-4CAB-9B29-AE94490F0C30}" destId="{3EF33A59-D3FF-4AFF-B53A-7ABBABFD10E8}" srcOrd="2" destOrd="0" presId="urn:microsoft.com/office/officeart/2018/2/layout/IconLabelDescriptionList"/>
    <dgm:cxn modelId="{AB6EAE9B-9173-4389-B0AD-EEF848D22E5E}" type="presParOf" srcId="{BCC45942-0C93-4CAB-9B29-AE94490F0C30}" destId="{C8EC8D52-838F-43D2-8E0F-E9A899C27642}" srcOrd="3" destOrd="0" presId="urn:microsoft.com/office/officeart/2018/2/layout/IconLabelDescriptionList"/>
    <dgm:cxn modelId="{4C97F9BC-9286-4C11-8ED8-E41F4A64174B}" type="presParOf" srcId="{BCC45942-0C93-4CAB-9B29-AE94490F0C30}" destId="{E9269001-326E-4FDD-9521-1FDE88822E2A}" srcOrd="4" destOrd="0" presId="urn:microsoft.com/office/officeart/2018/2/layout/IconLabelDescriptionList"/>
    <dgm:cxn modelId="{E84941AB-0C7D-4300-8F2A-EFD6CC6B9013}" type="presParOf" srcId="{37603552-3FA9-4C03-B13F-CFDCFE3CA3EF}" destId="{5EE29702-C058-4EA6-9366-AD6A2E482D7A}" srcOrd="1" destOrd="0" presId="urn:microsoft.com/office/officeart/2018/2/layout/IconLabelDescriptionList"/>
    <dgm:cxn modelId="{CE68523F-5ABE-452E-8AE2-8A33C888ED0B}" type="presParOf" srcId="{37603552-3FA9-4C03-B13F-CFDCFE3CA3EF}" destId="{0DEDC2B5-7FA6-452E-BB72-8B7D3D4C3210}" srcOrd="2" destOrd="0" presId="urn:microsoft.com/office/officeart/2018/2/layout/IconLabelDescriptionList"/>
    <dgm:cxn modelId="{9DC57659-CF92-4822-A467-5F267CF7AE16}" type="presParOf" srcId="{0DEDC2B5-7FA6-452E-BB72-8B7D3D4C3210}" destId="{86CE8B94-2B13-48BD-A5EC-AC496EC59E58}" srcOrd="0" destOrd="0" presId="urn:microsoft.com/office/officeart/2018/2/layout/IconLabelDescriptionList"/>
    <dgm:cxn modelId="{9B36DE7E-1C06-47F6-AFF4-CCC801501DDE}" type="presParOf" srcId="{0DEDC2B5-7FA6-452E-BB72-8B7D3D4C3210}" destId="{42829B52-3449-4828-AF46-40D9E33FA9AC}" srcOrd="1" destOrd="0" presId="urn:microsoft.com/office/officeart/2018/2/layout/IconLabelDescriptionList"/>
    <dgm:cxn modelId="{729CFD4D-A294-495C-A81F-D8F26A979A22}" type="presParOf" srcId="{0DEDC2B5-7FA6-452E-BB72-8B7D3D4C3210}" destId="{DDAE21EC-56D9-4F36-967A-284FDA3FAC16}" srcOrd="2" destOrd="0" presId="urn:microsoft.com/office/officeart/2018/2/layout/IconLabelDescriptionList"/>
    <dgm:cxn modelId="{886CA92F-D36D-4769-92CD-F883A5397C0A}" type="presParOf" srcId="{0DEDC2B5-7FA6-452E-BB72-8B7D3D4C3210}" destId="{289A85D0-50EC-492A-8A0B-F800FB01C5AF}" srcOrd="3" destOrd="0" presId="urn:microsoft.com/office/officeart/2018/2/layout/IconLabelDescriptionList"/>
    <dgm:cxn modelId="{226F2645-8E5C-4A13-B48F-6997A83AF8A9}" type="presParOf" srcId="{0DEDC2B5-7FA6-452E-BB72-8B7D3D4C3210}" destId="{967227C0-3393-4054-BD6D-05E35E3E3C72}" srcOrd="4" destOrd="0" presId="urn:microsoft.com/office/officeart/2018/2/layout/IconLabelDescriptionList"/>
    <dgm:cxn modelId="{6A89D14F-8CDD-42F4-94AE-22745A467D55}" type="presParOf" srcId="{37603552-3FA9-4C03-B13F-CFDCFE3CA3EF}" destId="{7E4B6E5D-FDF1-4B9F-BFDA-766490529748}" srcOrd="3" destOrd="0" presId="urn:microsoft.com/office/officeart/2018/2/layout/IconLabelDescriptionList"/>
    <dgm:cxn modelId="{4C0BFCFB-569F-4CD0-858B-ED032065FA35}" type="presParOf" srcId="{37603552-3FA9-4C03-B13F-CFDCFE3CA3EF}" destId="{B24F8C8E-C370-4871-8942-E155D79DADEA}" srcOrd="4" destOrd="0" presId="urn:microsoft.com/office/officeart/2018/2/layout/IconLabelDescriptionList"/>
    <dgm:cxn modelId="{C62C4E7B-E09C-4C3C-8904-67AD97653A13}" type="presParOf" srcId="{B24F8C8E-C370-4871-8942-E155D79DADEA}" destId="{D5BB18BE-E571-4B0B-AC20-A5B7AFFF7BA0}" srcOrd="0" destOrd="0" presId="urn:microsoft.com/office/officeart/2018/2/layout/IconLabelDescriptionList"/>
    <dgm:cxn modelId="{B123E3E6-4091-4FE3-9DDF-44C02633F70A}" type="presParOf" srcId="{B24F8C8E-C370-4871-8942-E155D79DADEA}" destId="{7436C21B-83EF-4BA6-BDEE-FE672D918E44}" srcOrd="1" destOrd="0" presId="urn:microsoft.com/office/officeart/2018/2/layout/IconLabelDescriptionList"/>
    <dgm:cxn modelId="{3DD1A455-6655-4199-9167-A55BC08E8853}" type="presParOf" srcId="{B24F8C8E-C370-4871-8942-E155D79DADEA}" destId="{F9311BAD-1558-43DD-96DA-BA173178E102}" srcOrd="2" destOrd="0" presId="urn:microsoft.com/office/officeart/2018/2/layout/IconLabelDescriptionList"/>
    <dgm:cxn modelId="{D0A7BB79-99B9-4C61-B79D-3E755201EF7B}" type="presParOf" srcId="{B24F8C8E-C370-4871-8942-E155D79DADEA}" destId="{3F7E4954-8F7A-46BE-A32F-AF52E38E8E7C}" srcOrd="3" destOrd="0" presId="urn:microsoft.com/office/officeart/2018/2/layout/IconLabelDescriptionList"/>
    <dgm:cxn modelId="{08FE75E9-44FB-4BA7-8E74-F9A61FBDBB42}" type="presParOf" srcId="{B24F8C8E-C370-4871-8942-E155D79DADEA}" destId="{F463FFCD-854B-4C9E-8E24-924AD361D88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7612BE-03FA-4DF1-8312-2772F0172E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0A275F0-1111-4613-840E-52DC8DDE23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30 million sheep in Australia alone</a:t>
          </a:r>
          <a:endParaRPr lang="en-US"/>
        </a:p>
      </dgm:t>
    </dgm:pt>
    <dgm:pt modelId="{C869B2ED-5F28-4D7B-8A8C-98329AAAA5FE}" type="parTrans" cxnId="{47AB5817-2B30-47E7-9643-037161732264}">
      <dgm:prSet/>
      <dgm:spPr/>
      <dgm:t>
        <a:bodyPr/>
        <a:lstStyle/>
        <a:p>
          <a:endParaRPr lang="en-US"/>
        </a:p>
      </dgm:t>
    </dgm:pt>
    <dgm:pt modelId="{ECE36A99-AE67-4412-9197-BE95960EB2CB}" type="sibTrans" cxnId="{47AB5817-2B30-47E7-9643-037161732264}">
      <dgm:prSet/>
      <dgm:spPr/>
      <dgm:t>
        <a:bodyPr/>
        <a:lstStyle/>
        <a:p>
          <a:endParaRPr lang="en-US"/>
        </a:p>
      </dgm:t>
    </dgm:pt>
    <dgm:pt modelId="{2C0CE0FF-0C47-43E0-BEA9-27158D7EF0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Farmers have no efficient way of monitoring the health of livestock</a:t>
          </a:r>
          <a:endParaRPr lang="en-US"/>
        </a:p>
      </dgm:t>
    </dgm:pt>
    <dgm:pt modelId="{4789C70E-4C6D-4190-A80E-43AC353CDB88}" type="parTrans" cxnId="{9EF13258-23B4-40AF-8AD9-B6A99A4755C2}">
      <dgm:prSet/>
      <dgm:spPr/>
      <dgm:t>
        <a:bodyPr/>
        <a:lstStyle/>
        <a:p>
          <a:endParaRPr lang="en-US"/>
        </a:p>
      </dgm:t>
    </dgm:pt>
    <dgm:pt modelId="{4EBED812-D5FF-4325-8C8E-A54C2B7A12FE}" type="sibTrans" cxnId="{9EF13258-23B4-40AF-8AD9-B6A99A4755C2}">
      <dgm:prSet/>
      <dgm:spPr/>
      <dgm:t>
        <a:bodyPr/>
        <a:lstStyle/>
        <a:p>
          <a:endParaRPr lang="en-US"/>
        </a:p>
      </dgm:t>
    </dgm:pt>
    <dgm:pt modelId="{A6321798-9F77-470D-AF23-B4DB904DFC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Solutions provided so far are expensive</a:t>
          </a:r>
          <a:endParaRPr lang="en-US"/>
        </a:p>
      </dgm:t>
    </dgm:pt>
    <dgm:pt modelId="{8F9BF74E-660E-4BEE-8340-3AB06AAD5A7A}" type="parTrans" cxnId="{2EC1B4A3-F3E8-4255-B037-D09EBEE7B448}">
      <dgm:prSet/>
      <dgm:spPr/>
      <dgm:t>
        <a:bodyPr/>
        <a:lstStyle/>
        <a:p>
          <a:endParaRPr lang="en-US"/>
        </a:p>
      </dgm:t>
    </dgm:pt>
    <dgm:pt modelId="{4EA3EDFD-75B6-41CF-BFDB-30A24ECEA95F}" type="sibTrans" cxnId="{2EC1B4A3-F3E8-4255-B037-D09EBEE7B448}">
      <dgm:prSet/>
      <dgm:spPr/>
      <dgm:t>
        <a:bodyPr/>
        <a:lstStyle/>
        <a:p>
          <a:endParaRPr lang="en-US"/>
        </a:p>
      </dgm:t>
    </dgm:pt>
    <dgm:pt modelId="{754FD26F-7024-46D9-A55B-A42F23306C4C}" type="pres">
      <dgm:prSet presAssocID="{697612BE-03FA-4DF1-8312-2772F0172EF1}" presName="root" presStyleCnt="0">
        <dgm:presLayoutVars>
          <dgm:dir/>
          <dgm:resizeHandles val="exact"/>
        </dgm:presLayoutVars>
      </dgm:prSet>
      <dgm:spPr/>
    </dgm:pt>
    <dgm:pt modelId="{7E629307-DD90-4E43-B3D7-15D063CB10A4}" type="pres">
      <dgm:prSet presAssocID="{D0A275F0-1111-4613-840E-52DC8DDE2332}" presName="compNode" presStyleCnt="0"/>
      <dgm:spPr/>
    </dgm:pt>
    <dgm:pt modelId="{93ADCDCD-8DA5-4097-A129-57A8C67FB515}" type="pres">
      <dgm:prSet presAssocID="{D0A275F0-1111-4613-840E-52DC8DDE2332}" presName="iconBgRect" presStyleLbl="bgShp" presStyleIdx="0" presStyleCnt="3"/>
      <dgm:spPr/>
    </dgm:pt>
    <dgm:pt modelId="{C059F313-FA96-4947-8764-5BBBBB767602}" type="pres">
      <dgm:prSet presAssocID="{D0A275F0-1111-4613-840E-52DC8DDE23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eep"/>
        </a:ext>
      </dgm:extLst>
    </dgm:pt>
    <dgm:pt modelId="{BE010047-957A-44B0-9CFA-812AA430284D}" type="pres">
      <dgm:prSet presAssocID="{D0A275F0-1111-4613-840E-52DC8DDE2332}" presName="spaceRect" presStyleCnt="0"/>
      <dgm:spPr/>
    </dgm:pt>
    <dgm:pt modelId="{0007BB8E-DE0C-4871-926C-8A0193387E88}" type="pres">
      <dgm:prSet presAssocID="{D0A275F0-1111-4613-840E-52DC8DDE2332}" presName="textRect" presStyleLbl="revTx" presStyleIdx="0" presStyleCnt="3">
        <dgm:presLayoutVars>
          <dgm:chMax val="1"/>
          <dgm:chPref val="1"/>
        </dgm:presLayoutVars>
      </dgm:prSet>
      <dgm:spPr/>
    </dgm:pt>
    <dgm:pt modelId="{24DE5993-C8B3-48A1-9887-3D627B53E0E6}" type="pres">
      <dgm:prSet presAssocID="{ECE36A99-AE67-4412-9197-BE95960EB2CB}" presName="sibTrans" presStyleCnt="0"/>
      <dgm:spPr/>
    </dgm:pt>
    <dgm:pt modelId="{97BF2646-969E-453A-9424-6681CD26F579}" type="pres">
      <dgm:prSet presAssocID="{2C0CE0FF-0C47-43E0-BEA9-27158D7EF0C4}" presName="compNode" presStyleCnt="0"/>
      <dgm:spPr/>
    </dgm:pt>
    <dgm:pt modelId="{8DD69E3A-2AC4-4F6D-A346-4C82E62B00F4}" type="pres">
      <dgm:prSet presAssocID="{2C0CE0FF-0C47-43E0-BEA9-27158D7EF0C4}" presName="iconBgRect" presStyleLbl="bgShp" presStyleIdx="1" presStyleCnt="3"/>
      <dgm:spPr/>
    </dgm:pt>
    <dgm:pt modelId="{19C7AF4D-AB02-45EA-BAF5-23300AC55A38}" type="pres">
      <dgm:prSet presAssocID="{2C0CE0FF-0C47-43E0-BEA9-27158D7EF0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FFC8B7EF-26A3-40AC-BC06-5091119551B0}" type="pres">
      <dgm:prSet presAssocID="{2C0CE0FF-0C47-43E0-BEA9-27158D7EF0C4}" presName="spaceRect" presStyleCnt="0"/>
      <dgm:spPr/>
    </dgm:pt>
    <dgm:pt modelId="{6A88D2E0-AE95-4DCA-A1D4-AD044C073CA1}" type="pres">
      <dgm:prSet presAssocID="{2C0CE0FF-0C47-43E0-BEA9-27158D7EF0C4}" presName="textRect" presStyleLbl="revTx" presStyleIdx="1" presStyleCnt="3">
        <dgm:presLayoutVars>
          <dgm:chMax val="1"/>
          <dgm:chPref val="1"/>
        </dgm:presLayoutVars>
      </dgm:prSet>
      <dgm:spPr/>
    </dgm:pt>
    <dgm:pt modelId="{2DF8AC10-9B12-4A36-89BE-F5381C9B37D4}" type="pres">
      <dgm:prSet presAssocID="{4EBED812-D5FF-4325-8C8E-A54C2B7A12FE}" presName="sibTrans" presStyleCnt="0"/>
      <dgm:spPr/>
    </dgm:pt>
    <dgm:pt modelId="{D3F2C4AA-7335-4083-A31A-95B3BD3EFFA7}" type="pres">
      <dgm:prSet presAssocID="{A6321798-9F77-470D-AF23-B4DB904DFCE7}" presName="compNode" presStyleCnt="0"/>
      <dgm:spPr/>
    </dgm:pt>
    <dgm:pt modelId="{2D5BA5F8-0F92-4DF8-9A39-AC4047191A5E}" type="pres">
      <dgm:prSet presAssocID="{A6321798-9F77-470D-AF23-B4DB904DFCE7}" presName="iconBgRect" presStyleLbl="bgShp" presStyleIdx="2" presStyleCnt="3"/>
      <dgm:spPr/>
    </dgm:pt>
    <dgm:pt modelId="{27CE8CFE-D67D-4A8C-A914-A7D474E587EA}" type="pres">
      <dgm:prSet presAssocID="{A6321798-9F77-470D-AF23-B4DB904DFC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29BD7AF-1D61-4133-9859-4798A3EEDF44}" type="pres">
      <dgm:prSet presAssocID="{A6321798-9F77-470D-AF23-B4DB904DFCE7}" presName="spaceRect" presStyleCnt="0"/>
      <dgm:spPr/>
    </dgm:pt>
    <dgm:pt modelId="{B8765A6B-4F01-470B-A88C-8531A78AF8A1}" type="pres">
      <dgm:prSet presAssocID="{A6321798-9F77-470D-AF23-B4DB904DFC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AB5817-2B30-47E7-9643-037161732264}" srcId="{697612BE-03FA-4DF1-8312-2772F0172EF1}" destId="{D0A275F0-1111-4613-840E-52DC8DDE2332}" srcOrd="0" destOrd="0" parTransId="{C869B2ED-5F28-4D7B-8A8C-98329AAAA5FE}" sibTransId="{ECE36A99-AE67-4412-9197-BE95960EB2CB}"/>
    <dgm:cxn modelId="{CFEB373C-FD9B-4138-A0DF-5CF2E8D7B6BF}" type="presOf" srcId="{D0A275F0-1111-4613-840E-52DC8DDE2332}" destId="{0007BB8E-DE0C-4871-926C-8A0193387E88}" srcOrd="0" destOrd="0" presId="urn:microsoft.com/office/officeart/2018/5/layout/IconCircleLabelList"/>
    <dgm:cxn modelId="{19406841-9F34-4E5F-B015-C97730A2B0C9}" type="presOf" srcId="{697612BE-03FA-4DF1-8312-2772F0172EF1}" destId="{754FD26F-7024-46D9-A55B-A42F23306C4C}" srcOrd="0" destOrd="0" presId="urn:microsoft.com/office/officeart/2018/5/layout/IconCircleLabelList"/>
    <dgm:cxn modelId="{9EF13258-23B4-40AF-8AD9-B6A99A4755C2}" srcId="{697612BE-03FA-4DF1-8312-2772F0172EF1}" destId="{2C0CE0FF-0C47-43E0-BEA9-27158D7EF0C4}" srcOrd="1" destOrd="0" parTransId="{4789C70E-4C6D-4190-A80E-43AC353CDB88}" sibTransId="{4EBED812-D5FF-4325-8C8E-A54C2B7A12FE}"/>
    <dgm:cxn modelId="{C068FD9D-7948-4D16-AC64-10EB1BA3FF01}" type="presOf" srcId="{A6321798-9F77-470D-AF23-B4DB904DFCE7}" destId="{B8765A6B-4F01-470B-A88C-8531A78AF8A1}" srcOrd="0" destOrd="0" presId="urn:microsoft.com/office/officeart/2018/5/layout/IconCircleLabelList"/>
    <dgm:cxn modelId="{2EC1B4A3-F3E8-4255-B037-D09EBEE7B448}" srcId="{697612BE-03FA-4DF1-8312-2772F0172EF1}" destId="{A6321798-9F77-470D-AF23-B4DB904DFCE7}" srcOrd="2" destOrd="0" parTransId="{8F9BF74E-660E-4BEE-8340-3AB06AAD5A7A}" sibTransId="{4EA3EDFD-75B6-41CF-BFDB-30A24ECEA95F}"/>
    <dgm:cxn modelId="{84F298E3-A825-474B-AFF9-4A451A82C6B3}" type="presOf" srcId="{2C0CE0FF-0C47-43E0-BEA9-27158D7EF0C4}" destId="{6A88D2E0-AE95-4DCA-A1D4-AD044C073CA1}" srcOrd="0" destOrd="0" presId="urn:microsoft.com/office/officeart/2018/5/layout/IconCircleLabelList"/>
    <dgm:cxn modelId="{9259E277-214C-4A7D-B974-03FE3A59ED06}" type="presParOf" srcId="{754FD26F-7024-46D9-A55B-A42F23306C4C}" destId="{7E629307-DD90-4E43-B3D7-15D063CB10A4}" srcOrd="0" destOrd="0" presId="urn:microsoft.com/office/officeart/2018/5/layout/IconCircleLabelList"/>
    <dgm:cxn modelId="{6318776A-DFA4-4D3B-8A44-E09FCBEE3F4E}" type="presParOf" srcId="{7E629307-DD90-4E43-B3D7-15D063CB10A4}" destId="{93ADCDCD-8DA5-4097-A129-57A8C67FB515}" srcOrd="0" destOrd="0" presId="urn:microsoft.com/office/officeart/2018/5/layout/IconCircleLabelList"/>
    <dgm:cxn modelId="{27BE9877-FD57-45DF-BB34-60D02ECF3C0B}" type="presParOf" srcId="{7E629307-DD90-4E43-B3D7-15D063CB10A4}" destId="{C059F313-FA96-4947-8764-5BBBBB767602}" srcOrd="1" destOrd="0" presId="urn:microsoft.com/office/officeart/2018/5/layout/IconCircleLabelList"/>
    <dgm:cxn modelId="{0AC88B92-FF77-4D70-B8DE-4EC4146DC4B1}" type="presParOf" srcId="{7E629307-DD90-4E43-B3D7-15D063CB10A4}" destId="{BE010047-957A-44B0-9CFA-812AA430284D}" srcOrd="2" destOrd="0" presId="urn:microsoft.com/office/officeart/2018/5/layout/IconCircleLabelList"/>
    <dgm:cxn modelId="{A5210531-5A06-479E-A83E-521B709F6217}" type="presParOf" srcId="{7E629307-DD90-4E43-B3D7-15D063CB10A4}" destId="{0007BB8E-DE0C-4871-926C-8A0193387E88}" srcOrd="3" destOrd="0" presId="urn:microsoft.com/office/officeart/2018/5/layout/IconCircleLabelList"/>
    <dgm:cxn modelId="{11A7B1DB-07EA-43B6-BB85-DB0C015AB915}" type="presParOf" srcId="{754FD26F-7024-46D9-A55B-A42F23306C4C}" destId="{24DE5993-C8B3-48A1-9887-3D627B53E0E6}" srcOrd="1" destOrd="0" presId="urn:microsoft.com/office/officeart/2018/5/layout/IconCircleLabelList"/>
    <dgm:cxn modelId="{7B9BEAB3-C6C4-4D48-AD5E-F3557CB6DCC7}" type="presParOf" srcId="{754FD26F-7024-46D9-A55B-A42F23306C4C}" destId="{97BF2646-969E-453A-9424-6681CD26F579}" srcOrd="2" destOrd="0" presId="urn:microsoft.com/office/officeart/2018/5/layout/IconCircleLabelList"/>
    <dgm:cxn modelId="{2E59D639-69DB-4F9C-B6B6-FEFF45EA9396}" type="presParOf" srcId="{97BF2646-969E-453A-9424-6681CD26F579}" destId="{8DD69E3A-2AC4-4F6D-A346-4C82E62B00F4}" srcOrd="0" destOrd="0" presId="urn:microsoft.com/office/officeart/2018/5/layout/IconCircleLabelList"/>
    <dgm:cxn modelId="{12138159-6DB1-48CC-84B2-8CB516055060}" type="presParOf" srcId="{97BF2646-969E-453A-9424-6681CD26F579}" destId="{19C7AF4D-AB02-45EA-BAF5-23300AC55A38}" srcOrd="1" destOrd="0" presId="urn:microsoft.com/office/officeart/2018/5/layout/IconCircleLabelList"/>
    <dgm:cxn modelId="{064D754E-0606-4CAF-9DCC-8882C2DE00AE}" type="presParOf" srcId="{97BF2646-969E-453A-9424-6681CD26F579}" destId="{FFC8B7EF-26A3-40AC-BC06-5091119551B0}" srcOrd="2" destOrd="0" presId="urn:microsoft.com/office/officeart/2018/5/layout/IconCircleLabelList"/>
    <dgm:cxn modelId="{470426E0-2DE9-457A-9863-88CBDB4886E7}" type="presParOf" srcId="{97BF2646-969E-453A-9424-6681CD26F579}" destId="{6A88D2E0-AE95-4DCA-A1D4-AD044C073CA1}" srcOrd="3" destOrd="0" presId="urn:microsoft.com/office/officeart/2018/5/layout/IconCircleLabelList"/>
    <dgm:cxn modelId="{03ED2EAF-B51C-407A-939D-70ECD1FF8537}" type="presParOf" srcId="{754FD26F-7024-46D9-A55B-A42F23306C4C}" destId="{2DF8AC10-9B12-4A36-89BE-F5381C9B37D4}" srcOrd="3" destOrd="0" presId="urn:microsoft.com/office/officeart/2018/5/layout/IconCircleLabelList"/>
    <dgm:cxn modelId="{A63DB3DD-B301-4E01-89F6-DB2C99F6EB27}" type="presParOf" srcId="{754FD26F-7024-46D9-A55B-A42F23306C4C}" destId="{D3F2C4AA-7335-4083-A31A-95B3BD3EFFA7}" srcOrd="4" destOrd="0" presId="urn:microsoft.com/office/officeart/2018/5/layout/IconCircleLabelList"/>
    <dgm:cxn modelId="{9743C932-9624-49D4-940A-C62D5BA13747}" type="presParOf" srcId="{D3F2C4AA-7335-4083-A31A-95B3BD3EFFA7}" destId="{2D5BA5F8-0F92-4DF8-9A39-AC4047191A5E}" srcOrd="0" destOrd="0" presId="urn:microsoft.com/office/officeart/2018/5/layout/IconCircleLabelList"/>
    <dgm:cxn modelId="{05ADDE32-D204-48B0-8203-449B1317120F}" type="presParOf" srcId="{D3F2C4AA-7335-4083-A31A-95B3BD3EFFA7}" destId="{27CE8CFE-D67D-4A8C-A914-A7D474E587EA}" srcOrd="1" destOrd="0" presId="urn:microsoft.com/office/officeart/2018/5/layout/IconCircleLabelList"/>
    <dgm:cxn modelId="{A4046C29-B52B-4789-B096-4338BF7679E2}" type="presParOf" srcId="{D3F2C4AA-7335-4083-A31A-95B3BD3EFFA7}" destId="{829BD7AF-1D61-4133-9859-4798A3EEDF44}" srcOrd="2" destOrd="0" presId="urn:microsoft.com/office/officeart/2018/5/layout/IconCircleLabelList"/>
    <dgm:cxn modelId="{5263F7EC-F3B1-4056-8462-5ADF12F3ADE0}" type="presParOf" srcId="{D3F2C4AA-7335-4083-A31A-95B3BD3EFFA7}" destId="{B8765A6B-4F01-470B-A88C-8531A78AF8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D6522E-20C5-4445-BDB7-178AA371DA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DD76C5-8751-45EB-9964-5C5DC80CEDDE}">
      <dgm:prSet/>
      <dgm:spPr/>
      <dgm:t>
        <a:bodyPr/>
        <a:lstStyle/>
        <a:p>
          <a:r>
            <a:rPr lang="en-GB"/>
            <a:t>Retrieval of data from sensors attached to animals</a:t>
          </a:r>
          <a:endParaRPr lang="en-US"/>
        </a:p>
      </dgm:t>
    </dgm:pt>
    <dgm:pt modelId="{631FE856-1C9B-4A8C-9764-7139509618B4}" type="parTrans" cxnId="{57E0CC6A-9039-41FC-A569-89A84E47667F}">
      <dgm:prSet/>
      <dgm:spPr/>
      <dgm:t>
        <a:bodyPr/>
        <a:lstStyle/>
        <a:p>
          <a:endParaRPr lang="en-US"/>
        </a:p>
      </dgm:t>
    </dgm:pt>
    <dgm:pt modelId="{356F2F2E-C482-4EA6-8EA1-93946769008E}" type="sibTrans" cxnId="{57E0CC6A-9039-41FC-A569-89A84E47667F}">
      <dgm:prSet/>
      <dgm:spPr/>
      <dgm:t>
        <a:bodyPr/>
        <a:lstStyle/>
        <a:p>
          <a:endParaRPr lang="en-US"/>
        </a:p>
      </dgm:t>
    </dgm:pt>
    <dgm:pt modelId="{1169ADFE-FE3C-4C58-B1BB-932124C3815F}">
      <dgm:prSet/>
      <dgm:spPr/>
      <dgm:t>
        <a:bodyPr/>
        <a:lstStyle/>
        <a:p>
          <a:r>
            <a:rPr lang="en-GB"/>
            <a:t>Retrieve data via LoRaWAN</a:t>
          </a:r>
          <a:endParaRPr lang="en-US"/>
        </a:p>
      </dgm:t>
    </dgm:pt>
    <dgm:pt modelId="{AA2254A1-DE0A-4FA4-A595-670263B8F293}" type="parTrans" cxnId="{E5D91AC7-1AC6-4CC2-8D3E-81FFA7A50F77}">
      <dgm:prSet/>
      <dgm:spPr/>
      <dgm:t>
        <a:bodyPr/>
        <a:lstStyle/>
        <a:p>
          <a:endParaRPr lang="en-US"/>
        </a:p>
      </dgm:t>
    </dgm:pt>
    <dgm:pt modelId="{15FB5FFA-326E-4C30-9D0D-D974AD78495E}" type="sibTrans" cxnId="{E5D91AC7-1AC6-4CC2-8D3E-81FFA7A50F77}">
      <dgm:prSet/>
      <dgm:spPr/>
      <dgm:t>
        <a:bodyPr/>
        <a:lstStyle/>
        <a:p>
          <a:endParaRPr lang="en-US"/>
        </a:p>
      </dgm:t>
    </dgm:pt>
    <dgm:pt modelId="{48517176-CA3C-488D-9541-AB8764561058}">
      <dgm:prSet/>
      <dgm:spPr/>
      <dgm:t>
        <a:bodyPr/>
        <a:lstStyle/>
        <a:p>
          <a:pPr rtl="0"/>
          <a:r>
            <a:rPr lang="en-GB" dirty="0">
              <a:latin typeface="+mn-lt"/>
            </a:rPr>
            <a:t>Train data </a:t>
          </a:r>
          <a:r>
            <a:rPr lang="en-GB" dirty="0"/>
            <a:t>with machine learning algorithms</a:t>
          </a:r>
          <a:endParaRPr lang="en-US" dirty="0"/>
        </a:p>
      </dgm:t>
    </dgm:pt>
    <dgm:pt modelId="{34C70449-B6C5-41D2-B36A-D65CD084ED45}" type="parTrans" cxnId="{AE26C83B-224F-4222-B899-EF58790FAC82}">
      <dgm:prSet/>
      <dgm:spPr/>
      <dgm:t>
        <a:bodyPr/>
        <a:lstStyle/>
        <a:p>
          <a:endParaRPr lang="en-US"/>
        </a:p>
      </dgm:t>
    </dgm:pt>
    <dgm:pt modelId="{D6958BFD-A42A-4EF3-80F7-D063FF504469}" type="sibTrans" cxnId="{AE26C83B-224F-4222-B899-EF58790FAC82}">
      <dgm:prSet/>
      <dgm:spPr/>
      <dgm:t>
        <a:bodyPr/>
        <a:lstStyle/>
        <a:p>
          <a:endParaRPr lang="en-US"/>
        </a:p>
      </dgm:t>
    </dgm:pt>
    <dgm:pt modelId="{CF303C40-E852-4E6C-8459-CCD15B933927}">
      <dgm:prSet/>
      <dgm:spPr/>
      <dgm:t>
        <a:bodyPr/>
        <a:lstStyle/>
        <a:p>
          <a:r>
            <a:rPr lang="en-GB"/>
            <a:t>Store data within a database</a:t>
          </a:r>
          <a:endParaRPr lang="en-US"/>
        </a:p>
      </dgm:t>
    </dgm:pt>
    <dgm:pt modelId="{DAD00A1E-790F-4645-9504-2122A709ADC7}" type="parTrans" cxnId="{C2E49A78-3C5D-47E5-A990-9064880DC900}">
      <dgm:prSet/>
      <dgm:spPr/>
      <dgm:t>
        <a:bodyPr/>
        <a:lstStyle/>
        <a:p>
          <a:endParaRPr lang="en-US"/>
        </a:p>
      </dgm:t>
    </dgm:pt>
    <dgm:pt modelId="{B73B4B5B-FB34-47A3-AEB4-855A0F5015B6}" type="sibTrans" cxnId="{C2E49A78-3C5D-47E5-A990-9064880DC900}">
      <dgm:prSet/>
      <dgm:spPr/>
      <dgm:t>
        <a:bodyPr/>
        <a:lstStyle/>
        <a:p>
          <a:endParaRPr lang="en-US"/>
        </a:p>
      </dgm:t>
    </dgm:pt>
    <dgm:pt modelId="{FE004A0D-4ABE-4389-B530-AD3F3025A10C}">
      <dgm:prSet/>
      <dgm:spPr/>
      <dgm:t>
        <a:bodyPr/>
        <a:lstStyle/>
        <a:p>
          <a:r>
            <a:rPr lang="en-GB"/>
            <a:t>Display data in an easy to understand manner</a:t>
          </a:r>
          <a:endParaRPr lang="en-US"/>
        </a:p>
      </dgm:t>
    </dgm:pt>
    <dgm:pt modelId="{C2C8674F-C50D-431E-829C-8ABC85C45F42}" type="parTrans" cxnId="{75C08C61-5459-4857-B5F3-71C2826DDA5B}">
      <dgm:prSet/>
      <dgm:spPr/>
      <dgm:t>
        <a:bodyPr/>
        <a:lstStyle/>
        <a:p>
          <a:endParaRPr lang="en-US"/>
        </a:p>
      </dgm:t>
    </dgm:pt>
    <dgm:pt modelId="{1E4750B1-0875-49FD-9D6D-C539753A8BD5}" type="sibTrans" cxnId="{75C08C61-5459-4857-B5F3-71C2826DDA5B}">
      <dgm:prSet/>
      <dgm:spPr/>
      <dgm:t>
        <a:bodyPr/>
        <a:lstStyle/>
        <a:p>
          <a:endParaRPr lang="en-US"/>
        </a:p>
      </dgm:t>
    </dgm:pt>
    <dgm:pt modelId="{52E0DEE6-A575-4F51-9AC3-1436B238E5C2}" type="pres">
      <dgm:prSet presAssocID="{52D6522E-20C5-4445-BDB7-178AA371DAA0}" presName="outerComposite" presStyleCnt="0">
        <dgm:presLayoutVars>
          <dgm:chMax val="5"/>
          <dgm:dir/>
          <dgm:resizeHandles val="exact"/>
        </dgm:presLayoutVars>
      </dgm:prSet>
      <dgm:spPr/>
    </dgm:pt>
    <dgm:pt modelId="{2C2123AB-4DD8-40F8-9E9B-D9DEC7C45A15}" type="pres">
      <dgm:prSet presAssocID="{52D6522E-20C5-4445-BDB7-178AA371DAA0}" presName="dummyMaxCanvas" presStyleCnt="0">
        <dgm:presLayoutVars/>
      </dgm:prSet>
      <dgm:spPr/>
    </dgm:pt>
    <dgm:pt modelId="{CFC6AAD8-49F6-4F75-A5FB-0538D4B3697B}" type="pres">
      <dgm:prSet presAssocID="{52D6522E-20C5-4445-BDB7-178AA371DAA0}" presName="FiveNodes_1" presStyleLbl="node1" presStyleIdx="0" presStyleCnt="5">
        <dgm:presLayoutVars>
          <dgm:bulletEnabled val="1"/>
        </dgm:presLayoutVars>
      </dgm:prSet>
      <dgm:spPr/>
    </dgm:pt>
    <dgm:pt modelId="{0BDB180D-55AA-42A5-AFE9-5CFF9628D584}" type="pres">
      <dgm:prSet presAssocID="{52D6522E-20C5-4445-BDB7-178AA371DAA0}" presName="FiveNodes_2" presStyleLbl="node1" presStyleIdx="1" presStyleCnt="5">
        <dgm:presLayoutVars>
          <dgm:bulletEnabled val="1"/>
        </dgm:presLayoutVars>
      </dgm:prSet>
      <dgm:spPr/>
    </dgm:pt>
    <dgm:pt modelId="{C269355E-18E1-49E7-AC8D-8275241AAEA4}" type="pres">
      <dgm:prSet presAssocID="{52D6522E-20C5-4445-BDB7-178AA371DAA0}" presName="FiveNodes_3" presStyleLbl="node1" presStyleIdx="2" presStyleCnt="5">
        <dgm:presLayoutVars>
          <dgm:bulletEnabled val="1"/>
        </dgm:presLayoutVars>
      </dgm:prSet>
      <dgm:spPr/>
    </dgm:pt>
    <dgm:pt modelId="{7F66FC4B-9EF9-44F7-8E80-41A876A96B7F}" type="pres">
      <dgm:prSet presAssocID="{52D6522E-20C5-4445-BDB7-178AA371DAA0}" presName="FiveNodes_4" presStyleLbl="node1" presStyleIdx="3" presStyleCnt="5">
        <dgm:presLayoutVars>
          <dgm:bulletEnabled val="1"/>
        </dgm:presLayoutVars>
      </dgm:prSet>
      <dgm:spPr/>
    </dgm:pt>
    <dgm:pt modelId="{3E775D31-C9A7-4180-98E1-F77B431BD1ED}" type="pres">
      <dgm:prSet presAssocID="{52D6522E-20C5-4445-BDB7-178AA371DAA0}" presName="FiveNodes_5" presStyleLbl="node1" presStyleIdx="4" presStyleCnt="5">
        <dgm:presLayoutVars>
          <dgm:bulletEnabled val="1"/>
        </dgm:presLayoutVars>
      </dgm:prSet>
      <dgm:spPr/>
    </dgm:pt>
    <dgm:pt modelId="{8933C7F3-FD8B-4D73-8487-18807ED796D3}" type="pres">
      <dgm:prSet presAssocID="{52D6522E-20C5-4445-BDB7-178AA371DAA0}" presName="FiveConn_1-2" presStyleLbl="fgAccFollowNode1" presStyleIdx="0" presStyleCnt="4">
        <dgm:presLayoutVars>
          <dgm:bulletEnabled val="1"/>
        </dgm:presLayoutVars>
      </dgm:prSet>
      <dgm:spPr/>
    </dgm:pt>
    <dgm:pt modelId="{F52F7C92-3B0B-400C-9132-2A365E70CD3B}" type="pres">
      <dgm:prSet presAssocID="{52D6522E-20C5-4445-BDB7-178AA371DAA0}" presName="FiveConn_2-3" presStyleLbl="fgAccFollowNode1" presStyleIdx="1" presStyleCnt="4">
        <dgm:presLayoutVars>
          <dgm:bulletEnabled val="1"/>
        </dgm:presLayoutVars>
      </dgm:prSet>
      <dgm:spPr/>
    </dgm:pt>
    <dgm:pt modelId="{4168ACE2-88C6-44B2-A7D0-5E6A3D327A07}" type="pres">
      <dgm:prSet presAssocID="{52D6522E-20C5-4445-BDB7-178AA371DAA0}" presName="FiveConn_3-4" presStyleLbl="fgAccFollowNode1" presStyleIdx="2" presStyleCnt="4">
        <dgm:presLayoutVars>
          <dgm:bulletEnabled val="1"/>
        </dgm:presLayoutVars>
      </dgm:prSet>
      <dgm:spPr/>
    </dgm:pt>
    <dgm:pt modelId="{4D7686C8-9A59-4DDF-8868-8CB8F8B69236}" type="pres">
      <dgm:prSet presAssocID="{52D6522E-20C5-4445-BDB7-178AA371DAA0}" presName="FiveConn_4-5" presStyleLbl="fgAccFollowNode1" presStyleIdx="3" presStyleCnt="4">
        <dgm:presLayoutVars>
          <dgm:bulletEnabled val="1"/>
        </dgm:presLayoutVars>
      </dgm:prSet>
      <dgm:spPr/>
    </dgm:pt>
    <dgm:pt modelId="{4FC8E8B1-4D1D-43C2-BBB6-714863D3BD57}" type="pres">
      <dgm:prSet presAssocID="{52D6522E-20C5-4445-BDB7-178AA371DAA0}" presName="FiveNodes_1_text" presStyleLbl="node1" presStyleIdx="4" presStyleCnt="5">
        <dgm:presLayoutVars>
          <dgm:bulletEnabled val="1"/>
        </dgm:presLayoutVars>
      </dgm:prSet>
      <dgm:spPr/>
    </dgm:pt>
    <dgm:pt modelId="{EFF7A751-4EE7-4EC3-8CAC-9DEBC97F79F9}" type="pres">
      <dgm:prSet presAssocID="{52D6522E-20C5-4445-BDB7-178AA371DAA0}" presName="FiveNodes_2_text" presStyleLbl="node1" presStyleIdx="4" presStyleCnt="5">
        <dgm:presLayoutVars>
          <dgm:bulletEnabled val="1"/>
        </dgm:presLayoutVars>
      </dgm:prSet>
      <dgm:spPr/>
    </dgm:pt>
    <dgm:pt modelId="{E5BBD7C0-22B9-4C4A-AE99-BDF596A5903A}" type="pres">
      <dgm:prSet presAssocID="{52D6522E-20C5-4445-BDB7-178AA371DAA0}" presName="FiveNodes_3_text" presStyleLbl="node1" presStyleIdx="4" presStyleCnt="5">
        <dgm:presLayoutVars>
          <dgm:bulletEnabled val="1"/>
        </dgm:presLayoutVars>
      </dgm:prSet>
      <dgm:spPr/>
    </dgm:pt>
    <dgm:pt modelId="{5AE1E562-9DC9-4ADE-B8A7-E688F76554A3}" type="pres">
      <dgm:prSet presAssocID="{52D6522E-20C5-4445-BDB7-178AA371DAA0}" presName="FiveNodes_4_text" presStyleLbl="node1" presStyleIdx="4" presStyleCnt="5">
        <dgm:presLayoutVars>
          <dgm:bulletEnabled val="1"/>
        </dgm:presLayoutVars>
      </dgm:prSet>
      <dgm:spPr/>
    </dgm:pt>
    <dgm:pt modelId="{34673E8A-AE76-4058-BFE3-48C133082FBE}" type="pres">
      <dgm:prSet presAssocID="{52D6522E-20C5-4445-BDB7-178AA371DAA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BC3006-1396-4126-8800-39E997D0C20A}" type="presOf" srcId="{CF303C40-E852-4E6C-8459-CCD15B933927}" destId="{5AE1E562-9DC9-4ADE-B8A7-E688F76554A3}" srcOrd="1" destOrd="0" presId="urn:microsoft.com/office/officeart/2005/8/layout/vProcess5"/>
    <dgm:cxn modelId="{AFA0AE10-8AD5-4322-BC67-07680500530A}" type="presOf" srcId="{FE004A0D-4ABE-4389-B530-AD3F3025A10C}" destId="{3E775D31-C9A7-4180-98E1-F77B431BD1ED}" srcOrd="0" destOrd="0" presId="urn:microsoft.com/office/officeart/2005/8/layout/vProcess5"/>
    <dgm:cxn modelId="{F21C0732-67BB-4835-9B08-74CA95C48DBA}" type="presOf" srcId="{B73B4B5B-FB34-47A3-AEB4-855A0F5015B6}" destId="{4D7686C8-9A59-4DDF-8868-8CB8F8B69236}" srcOrd="0" destOrd="0" presId="urn:microsoft.com/office/officeart/2005/8/layout/vProcess5"/>
    <dgm:cxn modelId="{AE26C83B-224F-4222-B899-EF58790FAC82}" srcId="{52D6522E-20C5-4445-BDB7-178AA371DAA0}" destId="{48517176-CA3C-488D-9541-AB8764561058}" srcOrd="2" destOrd="0" parTransId="{34C70449-B6C5-41D2-B36A-D65CD084ED45}" sibTransId="{D6958BFD-A42A-4EF3-80F7-D063FF504469}"/>
    <dgm:cxn modelId="{BA55EB5B-9A59-4855-A82C-F7334D8CB64D}" type="presOf" srcId="{1169ADFE-FE3C-4C58-B1BB-932124C3815F}" destId="{0BDB180D-55AA-42A5-AFE9-5CFF9628D584}" srcOrd="0" destOrd="0" presId="urn:microsoft.com/office/officeart/2005/8/layout/vProcess5"/>
    <dgm:cxn modelId="{64CFF65F-8B41-4CDA-B0B6-D8225C233F2A}" type="presOf" srcId="{D6958BFD-A42A-4EF3-80F7-D063FF504469}" destId="{4168ACE2-88C6-44B2-A7D0-5E6A3D327A07}" srcOrd="0" destOrd="0" presId="urn:microsoft.com/office/officeart/2005/8/layout/vProcess5"/>
    <dgm:cxn modelId="{75C08C61-5459-4857-B5F3-71C2826DDA5B}" srcId="{52D6522E-20C5-4445-BDB7-178AA371DAA0}" destId="{FE004A0D-4ABE-4389-B530-AD3F3025A10C}" srcOrd="4" destOrd="0" parTransId="{C2C8674F-C50D-431E-829C-8ABC85C45F42}" sibTransId="{1E4750B1-0875-49FD-9D6D-C539753A8BD5}"/>
    <dgm:cxn modelId="{57E0CC6A-9039-41FC-A569-89A84E47667F}" srcId="{52D6522E-20C5-4445-BDB7-178AA371DAA0}" destId="{EADD76C5-8751-45EB-9964-5C5DC80CEDDE}" srcOrd="0" destOrd="0" parTransId="{631FE856-1C9B-4A8C-9764-7139509618B4}" sibTransId="{356F2F2E-C482-4EA6-8EA1-93946769008E}"/>
    <dgm:cxn modelId="{8D523053-E3C2-4778-B391-C98258D82BBF}" type="presOf" srcId="{48517176-CA3C-488D-9541-AB8764561058}" destId="{C269355E-18E1-49E7-AC8D-8275241AAEA4}" srcOrd="0" destOrd="0" presId="urn:microsoft.com/office/officeart/2005/8/layout/vProcess5"/>
    <dgm:cxn modelId="{692DB877-1B63-4F15-B701-9115F080E0CB}" type="presOf" srcId="{FE004A0D-4ABE-4389-B530-AD3F3025A10C}" destId="{34673E8A-AE76-4058-BFE3-48C133082FBE}" srcOrd="1" destOrd="0" presId="urn:microsoft.com/office/officeart/2005/8/layout/vProcess5"/>
    <dgm:cxn modelId="{C2E49A78-3C5D-47E5-A990-9064880DC900}" srcId="{52D6522E-20C5-4445-BDB7-178AA371DAA0}" destId="{CF303C40-E852-4E6C-8459-CCD15B933927}" srcOrd="3" destOrd="0" parTransId="{DAD00A1E-790F-4645-9504-2122A709ADC7}" sibTransId="{B73B4B5B-FB34-47A3-AEB4-855A0F5015B6}"/>
    <dgm:cxn modelId="{90213381-B802-49BC-B60D-DB81049B9841}" type="presOf" srcId="{52D6522E-20C5-4445-BDB7-178AA371DAA0}" destId="{52E0DEE6-A575-4F51-9AC3-1436B238E5C2}" srcOrd="0" destOrd="0" presId="urn:microsoft.com/office/officeart/2005/8/layout/vProcess5"/>
    <dgm:cxn modelId="{1DE27283-08E6-4564-8831-E80AC49782FC}" type="presOf" srcId="{356F2F2E-C482-4EA6-8EA1-93946769008E}" destId="{8933C7F3-FD8B-4D73-8487-18807ED796D3}" srcOrd="0" destOrd="0" presId="urn:microsoft.com/office/officeart/2005/8/layout/vProcess5"/>
    <dgm:cxn modelId="{589A279C-EA59-4171-905D-0F029DA71ADD}" type="presOf" srcId="{CF303C40-E852-4E6C-8459-CCD15B933927}" destId="{7F66FC4B-9EF9-44F7-8E80-41A876A96B7F}" srcOrd="0" destOrd="0" presId="urn:microsoft.com/office/officeart/2005/8/layout/vProcess5"/>
    <dgm:cxn modelId="{D5D91BBA-C370-43F8-B331-A0977B117E96}" type="presOf" srcId="{EADD76C5-8751-45EB-9964-5C5DC80CEDDE}" destId="{CFC6AAD8-49F6-4F75-A5FB-0538D4B3697B}" srcOrd="0" destOrd="0" presId="urn:microsoft.com/office/officeart/2005/8/layout/vProcess5"/>
    <dgm:cxn modelId="{F69C32BD-00AC-4D1B-A6DB-CBE27F831FD3}" type="presOf" srcId="{EADD76C5-8751-45EB-9964-5C5DC80CEDDE}" destId="{4FC8E8B1-4D1D-43C2-BBB6-714863D3BD57}" srcOrd="1" destOrd="0" presId="urn:microsoft.com/office/officeart/2005/8/layout/vProcess5"/>
    <dgm:cxn modelId="{519B7DBD-6A1A-4FE5-8799-1A1205015BA1}" type="presOf" srcId="{15FB5FFA-326E-4C30-9D0D-D974AD78495E}" destId="{F52F7C92-3B0B-400C-9132-2A365E70CD3B}" srcOrd="0" destOrd="0" presId="urn:microsoft.com/office/officeart/2005/8/layout/vProcess5"/>
    <dgm:cxn modelId="{E5D91AC7-1AC6-4CC2-8D3E-81FFA7A50F77}" srcId="{52D6522E-20C5-4445-BDB7-178AA371DAA0}" destId="{1169ADFE-FE3C-4C58-B1BB-932124C3815F}" srcOrd="1" destOrd="0" parTransId="{AA2254A1-DE0A-4FA4-A595-670263B8F293}" sibTransId="{15FB5FFA-326E-4C30-9D0D-D974AD78495E}"/>
    <dgm:cxn modelId="{1EB63AE4-AA2B-4222-88BC-8242C97962EB}" type="presOf" srcId="{48517176-CA3C-488D-9541-AB8764561058}" destId="{E5BBD7C0-22B9-4C4A-AE99-BDF596A5903A}" srcOrd="1" destOrd="0" presId="urn:microsoft.com/office/officeart/2005/8/layout/vProcess5"/>
    <dgm:cxn modelId="{DC3494F8-D5C1-4EBD-82D6-3F383CCCD923}" type="presOf" srcId="{1169ADFE-FE3C-4C58-B1BB-932124C3815F}" destId="{EFF7A751-4EE7-4EC3-8CAC-9DEBC97F79F9}" srcOrd="1" destOrd="0" presId="urn:microsoft.com/office/officeart/2005/8/layout/vProcess5"/>
    <dgm:cxn modelId="{45339EC2-B529-4DF8-A0D9-E27DEAE75B35}" type="presParOf" srcId="{52E0DEE6-A575-4F51-9AC3-1436B238E5C2}" destId="{2C2123AB-4DD8-40F8-9E9B-D9DEC7C45A15}" srcOrd="0" destOrd="0" presId="urn:microsoft.com/office/officeart/2005/8/layout/vProcess5"/>
    <dgm:cxn modelId="{90E9BCDD-6412-4839-BC61-848CD6871FEC}" type="presParOf" srcId="{52E0DEE6-A575-4F51-9AC3-1436B238E5C2}" destId="{CFC6AAD8-49F6-4F75-A5FB-0538D4B3697B}" srcOrd="1" destOrd="0" presId="urn:microsoft.com/office/officeart/2005/8/layout/vProcess5"/>
    <dgm:cxn modelId="{16AC84E2-DF18-471A-9F68-A81DB6A6F422}" type="presParOf" srcId="{52E0DEE6-A575-4F51-9AC3-1436B238E5C2}" destId="{0BDB180D-55AA-42A5-AFE9-5CFF9628D584}" srcOrd="2" destOrd="0" presId="urn:microsoft.com/office/officeart/2005/8/layout/vProcess5"/>
    <dgm:cxn modelId="{3B044AC2-3128-4EF7-908D-55873CE0FBC5}" type="presParOf" srcId="{52E0DEE6-A575-4F51-9AC3-1436B238E5C2}" destId="{C269355E-18E1-49E7-AC8D-8275241AAEA4}" srcOrd="3" destOrd="0" presId="urn:microsoft.com/office/officeart/2005/8/layout/vProcess5"/>
    <dgm:cxn modelId="{8E3CE50E-6EDF-43C7-BB6B-2A0C0C0DC271}" type="presParOf" srcId="{52E0DEE6-A575-4F51-9AC3-1436B238E5C2}" destId="{7F66FC4B-9EF9-44F7-8E80-41A876A96B7F}" srcOrd="4" destOrd="0" presId="urn:microsoft.com/office/officeart/2005/8/layout/vProcess5"/>
    <dgm:cxn modelId="{0427159B-8722-43D1-B4B6-CF15738634F4}" type="presParOf" srcId="{52E0DEE6-A575-4F51-9AC3-1436B238E5C2}" destId="{3E775D31-C9A7-4180-98E1-F77B431BD1ED}" srcOrd="5" destOrd="0" presId="urn:microsoft.com/office/officeart/2005/8/layout/vProcess5"/>
    <dgm:cxn modelId="{51FCC20B-5624-4BD3-A3B6-DE8E8D6F7E7D}" type="presParOf" srcId="{52E0DEE6-A575-4F51-9AC3-1436B238E5C2}" destId="{8933C7F3-FD8B-4D73-8487-18807ED796D3}" srcOrd="6" destOrd="0" presId="urn:microsoft.com/office/officeart/2005/8/layout/vProcess5"/>
    <dgm:cxn modelId="{60A805D1-C276-4772-830F-5B635D2136A3}" type="presParOf" srcId="{52E0DEE6-A575-4F51-9AC3-1436B238E5C2}" destId="{F52F7C92-3B0B-400C-9132-2A365E70CD3B}" srcOrd="7" destOrd="0" presId="urn:microsoft.com/office/officeart/2005/8/layout/vProcess5"/>
    <dgm:cxn modelId="{C8DB7B6E-B10C-48BA-A0AF-B5E39B2CB1F5}" type="presParOf" srcId="{52E0DEE6-A575-4F51-9AC3-1436B238E5C2}" destId="{4168ACE2-88C6-44B2-A7D0-5E6A3D327A07}" srcOrd="8" destOrd="0" presId="urn:microsoft.com/office/officeart/2005/8/layout/vProcess5"/>
    <dgm:cxn modelId="{A9734661-DA8A-4008-B841-20CE0C5F86D4}" type="presParOf" srcId="{52E0DEE6-A575-4F51-9AC3-1436B238E5C2}" destId="{4D7686C8-9A59-4DDF-8868-8CB8F8B69236}" srcOrd="9" destOrd="0" presId="urn:microsoft.com/office/officeart/2005/8/layout/vProcess5"/>
    <dgm:cxn modelId="{14707E2B-66D0-40C4-BD60-6DD88571A01E}" type="presParOf" srcId="{52E0DEE6-A575-4F51-9AC3-1436B238E5C2}" destId="{4FC8E8B1-4D1D-43C2-BBB6-714863D3BD57}" srcOrd="10" destOrd="0" presId="urn:microsoft.com/office/officeart/2005/8/layout/vProcess5"/>
    <dgm:cxn modelId="{04E0E7F6-66D6-483C-AE80-41C16EB4275C}" type="presParOf" srcId="{52E0DEE6-A575-4F51-9AC3-1436B238E5C2}" destId="{EFF7A751-4EE7-4EC3-8CAC-9DEBC97F79F9}" srcOrd="11" destOrd="0" presId="urn:microsoft.com/office/officeart/2005/8/layout/vProcess5"/>
    <dgm:cxn modelId="{F333FD6F-5077-4B11-851C-83976DD1C1B2}" type="presParOf" srcId="{52E0DEE6-A575-4F51-9AC3-1436B238E5C2}" destId="{E5BBD7C0-22B9-4C4A-AE99-BDF596A5903A}" srcOrd="12" destOrd="0" presId="urn:microsoft.com/office/officeart/2005/8/layout/vProcess5"/>
    <dgm:cxn modelId="{1EF7E18E-38B0-4CF3-B9DC-4E195C35F897}" type="presParOf" srcId="{52E0DEE6-A575-4F51-9AC3-1436B238E5C2}" destId="{5AE1E562-9DC9-4ADE-B8A7-E688F76554A3}" srcOrd="13" destOrd="0" presId="urn:microsoft.com/office/officeart/2005/8/layout/vProcess5"/>
    <dgm:cxn modelId="{38463498-8965-4ECD-B641-2743AB35F549}" type="presParOf" srcId="{52E0DEE6-A575-4F51-9AC3-1436B238E5C2}" destId="{34673E8A-AE76-4058-BFE3-48C133082FB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DFFD05-DAFE-45FA-A8BB-32A62320E6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90244AF-7D74-40CD-BE38-E886DF09F0B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Lack of face to face interactions</a:t>
          </a:r>
          <a:endParaRPr lang="en-US"/>
        </a:p>
      </dgm:t>
    </dgm:pt>
    <dgm:pt modelId="{DFF2AC9A-F8B0-44BB-A40E-E7A8EF24B939}" type="parTrans" cxnId="{615CA085-B9AD-4266-8175-1B100658158B}">
      <dgm:prSet/>
      <dgm:spPr/>
      <dgm:t>
        <a:bodyPr/>
        <a:lstStyle/>
        <a:p>
          <a:endParaRPr lang="en-US"/>
        </a:p>
      </dgm:t>
    </dgm:pt>
    <dgm:pt modelId="{415D16B4-A21B-4892-A426-F39604BAD554}" type="sibTrans" cxnId="{615CA085-B9AD-4266-8175-1B100658158B}">
      <dgm:prSet/>
      <dgm:spPr/>
      <dgm:t>
        <a:bodyPr/>
        <a:lstStyle/>
        <a:p>
          <a:endParaRPr lang="en-US"/>
        </a:p>
      </dgm:t>
    </dgm:pt>
    <dgm:pt modelId="{129388DD-6F0E-435C-85F2-C2755B1AB1B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Inability to implement LoRaWAN as required</a:t>
          </a:r>
          <a:endParaRPr lang="en-US"/>
        </a:p>
      </dgm:t>
    </dgm:pt>
    <dgm:pt modelId="{296A9E77-82FF-4E87-8832-5CF875D4DF58}" type="parTrans" cxnId="{55A5228F-71E7-4CBF-964D-75D2D7D7B063}">
      <dgm:prSet/>
      <dgm:spPr/>
      <dgm:t>
        <a:bodyPr/>
        <a:lstStyle/>
        <a:p>
          <a:endParaRPr lang="en-US"/>
        </a:p>
      </dgm:t>
    </dgm:pt>
    <dgm:pt modelId="{470589F6-43DE-4805-A46F-0EF0EBC02F9B}" type="sibTrans" cxnId="{55A5228F-71E7-4CBF-964D-75D2D7D7B063}">
      <dgm:prSet/>
      <dgm:spPr/>
      <dgm:t>
        <a:bodyPr/>
        <a:lstStyle/>
        <a:p>
          <a:endParaRPr lang="en-US"/>
        </a:p>
      </dgm:t>
    </dgm:pt>
    <dgm:pt modelId="{933233EA-E60C-4B62-8812-E02E2BC8180A}" type="pres">
      <dgm:prSet presAssocID="{47DFFD05-DAFE-45FA-A8BB-32A62320E6F5}" presName="root" presStyleCnt="0">
        <dgm:presLayoutVars>
          <dgm:dir/>
          <dgm:resizeHandles val="exact"/>
        </dgm:presLayoutVars>
      </dgm:prSet>
      <dgm:spPr/>
    </dgm:pt>
    <dgm:pt modelId="{4ECF8897-C0F9-44A4-8969-1BB885207944}" type="pres">
      <dgm:prSet presAssocID="{D90244AF-7D74-40CD-BE38-E886DF09F0BE}" presName="compNode" presStyleCnt="0"/>
      <dgm:spPr/>
    </dgm:pt>
    <dgm:pt modelId="{2149EE53-A05B-49AA-A3D1-2D2C2E48CC3D}" type="pres">
      <dgm:prSet presAssocID="{D90244AF-7D74-40CD-BE38-E886DF09F0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6B9D0EC-C6A6-4307-96F8-493E9FE7585E}" type="pres">
      <dgm:prSet presAssocID="{D90244AF-7D74-40CD-BE38-E886DF09F0BE}" presName="spaceRect" presStyleCnt="0"/>
      <dgm:spPr/>
    </dgm:pt>
    <dgm:pt modelId="{4E4B39EC-DF12-4864-A66B-04ED37260775}" type="pres">
      <dgm:prSet presAssocID="{D90244AF-7D74-40CD-BE38-E886DF09F0BE}" presName="textRect" presStyleLbl="revTx" presStyleIdx="0" presStyleCnt="2">
        <dgm:presLayoutVars>
          <dgm:chMax val="1"/>
          <dgm:chPref val="1"/>
        </dgm:presLayoutVars>
      </dgm:prSet>
      <dgm:spPr/>
    </dgm:pt>
    <dgm:pt modelId="{59660BE1-0927-4588-BB29-5824DBAC4345}" type="pres">
      <dgm:prSet presAssocID="{415D16B4-A21B-4892-A426-F39604BAD554}" presName="sibTrans" presStyleCnt="0"/>
      <dgm:spPr/>
    </dgm:pt>
    <dgm:pt modelId="{BF50E595-D099-4DB0-B9B0-99F492A232D6}" type="pres">
      <dgm:prSet presAssocID="{129388DD-6F0E-435C-85F2-C2755B1AB1B3}" presName="compNode" presStyleCnt="0"/>
      <dgm:spPr/>
    </dgm:pt>
    <dgm:pt modelId="{D353610C-7DF0-4243-80DB-D62C647A76C4}" type="pres">
      <dgm:prSet presAssocID="{129388DD-6F0E-435C-85F2-C2755B1AB1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DC346D8-EFE8-4039-9841-150F962ED2AE}" type="pres">
      <dgm:prSet presAssocID="{129388DD-6F0E-435C-85F2-C2755B1AB1B3}" presName="spaceRect" presStyleCnt="0"/>
      <dgm:spPr/>
    </dgm:pt>
    <dgm:pt modelId="{6CB536FB-E85C-48F5-9C17-CA5DCCB4CD46}" type="pres">
      <dgm:prSet presAssocID="{129388DD-6F0E-435C-85F2-C2755B1AB1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E5C9D44-CF89-426E-80F7-2878B45F6B77}" type="presOf" srcId="{47DFFD05-DAFE-45FA-A8BB-32A62320E6F5}" destId="{933233EA-E60C-4B62-8812-E02E2BC8180A}" srcOrd="0" destOrd="0" presId="urn:microsoft.com/office/officeart/2018/2/layout/IconLabelList"/>
    <dgm:cxn modelId="{9E20CD52-200E-4449-B019-F8FE7DC06349}" type="presOf" srcId="{129388DD-6F0E-435C-85F2-C2755B1AB1B3}" destId="{6CB536FB-E85C-48F5-9C17-CA5DCCB4CD46}" srcOrd="0" destOrd="0" presId="urn:microsoft.com/office/officeart/2018/2/layout/IconLabelList"/>
    <dgm:cxn modelId="{615CA085-B9AD-4266-8175-1B100658158B}" srcId="{47DFFD05-DAFE-45FA-A8BB-32A62320E6F5}" destId="{D90244AF-7D74-40CD-BE38-E886DF09F0BE}" srcOrd="0" destOrd="0" parTransId="{DFF2AC9A-F8B0-44BB-A40E-E7A8EF24B939}" sibTransId="{415D16B4-A21B-4892-A426-F39604BAD554}"/>
    <dgm:cxn modelId="{55A5228F-71E7-4CBF-964D-75D2D7D7B063}" srcId="{47DFFD05-DAFE-45FA-A8BB-32A62320E6F5}" destId="{129388DD-6F0E-435C-85F2-C2755B1AB1B3}" srcOrd="1" destOrd="0" parTransId="{296A9E77-82FF-4E87-8832-5CF875D4DF58}" sibTransId="{470589F6-43DE-4805-A46F-0EF0EBC02F9B}"/>
    <dgm:cxn modelId="{29C723DF-03B3-46DA-B777-B72CCCB69BDC}" type="presOf" srcId="{D90244AF-7D74-40CD-BE38-E886DF09F0BE}" destId="{4E4B39EC-DF12-4864-A66B-04ED37260775}" srcOrd="0" destOrd="0" presId="urn:microsoft.com/office/officeart/2018/2/layout/IconLabelList"/>
    <dgm:cxn modelId="{6F9A8AE2-A10D-4FFB-AEB6-B27DC0796DF7}" type="presParOf" srcId="{933233EA-E60C-4B62-8812-E02E2BC8180A}" destId="{4ECF8897-C0F9-44A4-8969-1BB885207944}" srcOrd="0" destOrd="0" presId="urn:microsoft.com/office/officeart/2018/2/layout/IconLabelList"/>
    <dgm:cxn modelId="{5C4A5BD9-657F-4F5E-B216-F84073F084CE}" type="presParOf" srcId="{4ECF8897-C0F9-44A4-8969-1BB885207944}" destId="{2149EE53-A05B-49AA-A3D1-2D2C2E48CC3D}" srcOrd="0" destOrd="0" presId="urn:microsoft.com/office/officeart/2018/2/layout/IconLabelList"/>
    <dgm:cxn modelId="{A36DDEB3-3EED-4397-A662-B2B528BF09D1}" type="presParOf" srcId="{4ECF8897-C0F9-44A4-8969-1BB885207944}" destId="{36B9D0EC-C6A6-4307-96F8-493E9FE7585E}" srcOrd="1" destOrd="0" presId="urn:microsoft.com/office/officeart/2018/2/layout/IconLabelList"/>
    <dgm:cxn modelId="{1BAFB07F-4E3E-47A8-8693-339333E18BCC}" type="presParOf" srcId="{4ECF8897-C0F9-44A4-8969-1BB885207944}" destId="{4E4B39EC-DF12-4864-A66B-04ED37260775}" srcOrd="2" destOrd="0" presId="urn:microsoft.com/office/officeart/2018/2/layout/IconLabelList"/>
    <dgm:cxn modelId="{4DEE1479-C5E3-4127-A95F-4FF5D569C81A}" type="presParOf" srcId="{933233EA-E60C-4B62-8812-E02E2BC8180A}" destId="{59660BE1-0927-4588-BB29-5824DBAC4345}" srcOrd="1" destOrd="0" presId="urn:microsoft.com/office/officeart/2018/2/layout/IconLabelList"/>
    <dgm:cxn modelId="{2623AFD5-A291-4435-A253-9AF88B9DD0CE}" type="presParOf" srcId="{933233EA-E60C-4B62-8812-E02E2BC8180A}" destId="{BF50E595-D099-4DB0-B9B0-99F492A232D6}" srcOrd="2" destOrd="0" presId="urn:microsoft.com/office/officeart/2018/2/layout/IconLabelList"/>
    <dgm:cxn modelId="{CBA5715D-5598-4F92-90F4-BA1020A4D8E9}" type="presParOf" srcId="{BF50E595-D099-4DB0-B9B0-99F492A232D6}" destId="{D353610C-7DF0-4243-80DB-D62C647A76C4}" srcOrd="0" destOrd="0" presId="urn:microsoft.com/office/officeart/2018/2/layout/IconLabelList"/>
    <dgm:cxn modelId="{675DE7FC-042B-4608-A6BF-61C3E23F3B49}" type="presParOf" srcId="{BF50E595-D099-4DB0-B9B0-99F492A232D6}" destId="{BDC346D8-EFE8-4039-9841-150F962ED2AE}" srcOrd="1" destOrd="0" presId="urn:microsoft.com/office/officeart/2018/2/layout/IconLabelList"/>
    <dgm:cxn modelId="{DB23D4AA-62FF-44F5-964F-08F6F766983E}" type="presParOf" srcId="{BF50E595-D099-4DB0-B9B0-99F492A232D6}" destId="{6CB536FB-E85C-48F5-9C17-CA5DCCB4CD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8E3F2-5B1F-412C-B87E-4CDE4C7A4E49}" type="doc">
      <dgm:prSet loTypeId="urn:microsoft.com/office/officeart/2005/8/layout/process4" loCatId="process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3FF82F3-153E-4B6B-91DA-2E000547B3DA}">
      <dgm:prSet/>
      <dgm:spPr/>
      <dgm:t>
        <a:bodyPr/>
        <a:lstStyle/>
        <a:p>
          <a:r>
            <a:rPr lang="en-US"/>
            <a:t>Animal Recognition Activities:</a:t>
          </a:r>
        </a:p>
      </dgm:t>
    </dgm:pt>
    <dgm:pt modelId="{FCA30878-EAB6-480D-B450-63BE3571DC0C}" type="parTrans" cxnId="{884D3EB7-51FA-43C4-8DA0-9701024266FD}">
      <dgm:prSet/>
      <dgm:spPr/>
      <dgm:t>
        <a:bodyPr/>
        <a:lstStyle/>
        <a:p>
          <a:endParaRPr lang="en-US"/>
        </a:p>
      </dgm:t>
    </dgm:pt>
    <dgm:pt modelId="{16DD1D7D-9CC2-4914-AB6B-EDC50677F4A8}" type="sibTrans" cxnId="{884D3EB7-51FA-43C4-8DA0-9701024266FD}">
      <dgm:prSet/>
      <dgm:spPr/>
      <dgm:t>
        <a:bodyPr/>
        <a:lstStyle/>
        <a:p>
          <a:endParaRPr lang="en-US"/>
        </a:p>
      </dgm:t>
    </dgm:pt>
    <dgm:pt modelId="{08A936CB-A33D-4B32-A7CB-CE64C1FE0851}">
      <dgm:prSet/>
      <dgm:spPr/>
      <dgm:t>
        <a:bodyPr/>
        <a:lstStyle/>
        <a:p>
          <a:r>
            <a:rPr lang="en-US"/>
            <a:t>Walking</a:t>
          </a:r>
        </a:p>
      </dgm:t>
    </dgm:pt>
    <dgm:pt modelId="{25058638-03E3-458C-B73B-858A546B762C}" type="parTrans" cxnId="{7C3010A5-F9DB-4A44-A1CB-2E6CAA29F9EE}">
      <dgm:prSet/>
      <dgm:spPr/>
      <dgm:t>
        <a:bodyPr/>
        <a:lstStyle/>
        <a:p>
          <a:endParaRPr lang="en-US"/>
        </a:p>
      </dgm:t>
    </dgm:pt>
    <dgm:pt modelId="{4F1E50A7-88E2-4CBE-BAC7-AAD2B9896C75}" type="sibTrans" cxnId="{7C3010A5-F9DB-4A44-A1CB-2E6CAA29F9EE}">
      <dgm:prSet/>
      <dgm:spPr/>
      <dgm:t>
        <a:bodyPr/>
        <a:lstStyle/>
        <a:p>
          <a:endParaRPr lang="en-US"/>
        </a:p>
      </dgm:t>
    </dgm:pt>
    <dgm:pt modelId="{ECE37453-9811-48A5-8CA6-2E0D4266C99B}">
      <dgm:prSet/>
      <dgm:spPr/>
      <dgm:t>
        <a:bodyPr/>
        <a:lstStyle/>
        <a:p>
          <a:r>
            <a:rPr lang="en-US"/>
            <a:t>Grazing</a:t>
          </a:r>
        </a:p>
      </dgm:t>
    </dgm:pt>
    <dgm:pt modelId="{9438A485-EE05-4E62-A321-0A20062D3CA2}" type="parTrans" cxnId="{F244C6E2-CAF7-4954-A73C-7624D36B18FD}">
      <dgm:prSet/>
      <dgm:spPr/>
      <dgm:t>
        <a:bodyPr/>
        <a:lstStyle/>
        <a:p>
          <a:endParaRPr lang="en-US"/>
        </a:p>
      </dgm:t>
    </dgm:pt>
    <dgm:pt modelId="{062D5119-1F1A-41DA-90AC-E420AC1E636D}" type="sibTrans" cxnId="{F244C6E2-CAF7-4954-A73C-7624D36B18FD}">
      <dgm:prSet/>
      <dgm:spPr/>
      <dgm:t>
        <a:bodyPr/>
        <a:lstStyle/>
        <a:p>
          <a:endParaRPr lang="en-US"/>
        </a:p>
      </dgm:t>
    </dgm:pt>
    <dgm:pt modelId="{EF8F5613-F91A-4AD2-9A2D-012C2B3F4D72}">
      <dgm:prSet/>
      <dgm:spPr/>
      <dgm:t>
        <a:bodyPr/>
        <a:lstStyle/>
        <a:p>
          <a:r>
            <a:rPr lang="en-US"/>
            <a:t>Idle</a:t>
          </a:r>
        </a:p>
      </dgm:t>
    </dgm:pt>
    <dgm:pt modelId="{8A92ED73-5AFC-4F12-BAC4-8C77F017EC3A}" type="parTrans" cxnId="{08BC306A-ECE6-497F-9B22-6CCD59BCECAD}">
      <dgm:prSet/>
      <dgm:spPr/>
      <dgm:t>
        <a:bodyPr/>
        <a:lstStyle/>
        <a:p>
          <a:endParaRPr lang="en-US"/>
        </a:p>
      </dgm:t>
    </dgm:pt>
    <dgm:pt modelId="{1106252E-E635-45F2-BE55-0311C75D3A31}" type="sibTrans" cxnId="{08BC306A-ECE6-497F-9B22-6CCD59BCECAD}">
      <dgm:prSet/>
      <dgm:spPr/>
      <dgm:t>
        <a:bodyPr/>
        <a:lstStyle/>
        <a:p>
          <a:endParaRPr lang="en-US"/>
        </a:p>
      </dgm:t>
    </dgm:pt>
    <dgm:pt modelId="{2B28F20C-DA31-4856-B9BF-00E469994EEF}">
      <dgm:prSet/>
      <dgm:spPr/>
      <dgm:t>
        <a:bodyPr/>
        <a:lstStyle/>
        <a:p>
          <a:r>
            <a:rPr lang="en-US"/>
            <a:t>Rumination</a:t>
          </a:r>
        </a:p>
      </dgm:t>
    </dgm:pt>
    <dgm:pt modelId="{756B70DC-7011-4E49-9A52-BAE9F8D91D72}" type="parTrans" cxnId="{7C21F505-2715-4469-A1F1-0BF08D915FCE}">
      <dgm:prSet/>
      <dgm:spPr/>
      <dgm:t>
        <a:bodyPr/>
        <a:lstStyle/>
        <a:p>
          <a:endParaRPr lang="en-US"/>
        </a:p>
      </dgm:t>
    </dgm:pt>
    <dgm:pt modelId="{29D9FD59-FE43-4C2A-9F71-44D4C3986828}" type="sibTrans" cxnId="{7C21F505-2715-4469-A1F1-0BF08D915FCE}">
      <dgm:prSet/>
      <dgm:spPr/>
      <dgm:t>
        <a:bodyPr/>
        <a:lstStyle/>
        <a:p>
          <a:endParaRPr lang="en-US"/>
        </a:p>
      </dgm:t>
    </dgm:pt>
    <dgm:pt modelId="{8683FA67-2639-436A-BA9D-37704D7C830F}">
      <dgm:prSet/>
      <dgm:spPr/>
      <dgm:t>
        <a:bodyPr/>
        <a:lstStyle/>
        <a:p>
          <a:r>
            <a:rPr lang="en-US"/>
            <a:t>Licking</a:t>
          </a:r>
        </a:p>
      </dgm:t>
    </dgm:pt>
    <dgm:pt modelId="{82D69225-E02E-4688-9D34-F43C01FD0D06}" type="parTrans" cxnId="{59EAB527-3AD9-48A3-B0F3-8072DEDE09C2}">
      <dgm:prSet/>
      <dgm:spPr/>
      <dgm:t>
        <a:bodyPr/>
        <a:lstStyle/>
        <a:p>
          <a:endParaRPr lang="en-US"/>
        </a:p>
      </dgm:t>
    </dgm:pt>
    <dgm:pt modelId="{DF84EB92-4A8F-427B-8680-405C011D7983}" type="sibTrans" cxnId="{59EAB527-3AD9-48A3-B0F3-8072DEDE09C2}">
      <dgm:prSet/>
      <dgm:spPr/>
      <dgm:t>
        <a:bodyPr/>
        <a:lstStyle/>
        <a:p>
          <a:endParaRPr lang="en-US"/>
        </a:p>
      </dgm:t>
    </dgm:pt>
    <dgm:pt modelId="{3E549A86-1513-4CF4-84CA-FA950179C1B0}">
      <dgm:prSet/>
      <dgm:spPr/>
      <dgm:t>
        <a:bodyPr/>
        <a:lstStyle/>
        <a:p>
          <a:r>
            <a:rPr lang="en-US"/>
            <a:t>The activity recognition is the problem of predicting the movement of an animal. based on sensor data, such as an accelerometer</a:t>
          </a:r>
        </a:p>
      </dgm:t>
    </dgm:pt>
    <dgm:pt modelId="{E1402D80-1E3B-4817-AE01-1761EC6B787C}" type="parTrans" cxnId="{FBA32427-F1C3-46D7-A0CD-759F3109ED0E}">
      <dgm:prSet/>
      <dgm:spPr/>
      <dgm:t>
        <a:bodyPr/>
        <a:lstStyle/>
        <a:p>
          <a:endParaRPr lang="en-US"/>
        </a:p>
      </dgm:t>
    </dgm:pt>
    <dgm:pt modelId="{137249FC-108B-481E-9FFC-06DA68004AEE}" type="sibTrans" cxnId="{FBA32427-F1C3-46D7-A0CD-759F3109ED0E}">
      <dgm:prSet/>
      <dgm:spPr/>
      <dgm:t>
        <a:bodyPr/>
        <a:lstStyle/>
        <a:p>
          <a:endParaRPr lang="en-US"/>
        </a:p>
      </dgm:t>
    </dgm:pt>
    <dgm:pt modelId="{8D596114-B874-48C3-A732-B32F27EFCA29}" type="pres">
      <dgm:prSet presAssocID="{6C88E3F2-5B1F-412C-B87E-4CDE4C7A4E49}" presName="Name0" presStyleCnt="0">
        <dgm:presLayoutVars>
          <dgm:dir/>
          <dgm:animLvl val="lvl"/>
          <dgm:resizeHandles val="exact"/>
        </dgm:presLayoutVars>
      </dgm:prSet>
      <dgm:spPr/>
    </dgm:pt>
    <dgm:pt modelId="{C61F4E37-97AE-47CA-8DA9-C8EE6FE45DF9}" type="pres">
      <dgm:prSet presAssocID="{3E549A86-1513-4CF4-84CA-FA950179C1B0}" presName="boxAndChildren" presStyleCnt="0"/>
      <dgm:spPr/>
    </dgm:pt>
    <dgm:pt modelId="{3476E3F5-3C8E-47FB-9810-AF54D5AB2A8F}" type="pres">
      <dgm:prSet presAssocID="{3E549A86-1513-4CF4-84CA-FA950179C1B0}" presName="parentTextBox" presStyleLbl="node1" presStyleIdx="0" presStyleCnt="2"/>
      <dgm:spPr/>
    </dgm:pt>
    <dgm:pt modelId="{1AA2D9A9-89C5-4889-90D2-C2CDAB0070A1}" type="pres">
      <dgm:prSet presAssocID="{16DD1D7D-9CC2-4914-AB6B-EDC50677F4A8}" presName="sp" presStyleCnt="0"/>
      <dgm:spPr/>
    </dgm:pt>
    <dgm:pt modelId="{7F3D6AB8-AA4C-4A69-A3DA-C08A92685F22}" type="pres">
      <dgm:prSet presAssocID="{C3FF82F3-153E-4B6B-91DA-2E000547B3DA}" presName="arrowAndChildren" presStyleCnt="0"/>
      <dgm:spPr/>
    </dgm:pt>
    <dgm:pt modelId="{52BDC090-3BB6-4D43-87EE-0F89D94E6D2B}" type="pres">
      <dgm:prSet presAssocID="{C3FF82F3-153E-4B6B-91DA-2E000547B3DA}" presName="parentTextArrow" presStyleLbl="node1" presStyleIdx="0" presStyleCnt="2"/>
      <dgm:spPr/>
    </dgm:pt>
    <dgm:pt modelId="{171090D0-B3D8-461F-835C-0202FB09F2BF}" type="pres">
      <dgm:prSet presAssocID="{C3FF82F3-153E-4B6B-91DA-2E000547B3DA}" presName="arrow" presStyleLbl="node1" presStyleIdx="1" presStyleCnt="2"/>
      <dgm:spPr/>
    </dgm:pt>
    <dgm:pt modelId="{FEF6B471-9EDD-483C-AAE6-45CAFB630268}" type="pres">
      <dgm:prSet presAssocID="{C3FF82F3-153E-4B6B-91DA-2E000547B3DA}" presName="descendantArrow" presStyleCnt="0"/>
      <dgm:spPr/>
    </dgm:pt>
    <dgm:pt modelId="{6FF6D06D-E4FC-453E-8796-33A51573C51F}" type="pres">
      <dgm:prSet presAssocID="{08A936CB-A33D-4B32-A7CB-CE64C1FE0851}" presName="childTextArrow" presStyleLbl="fgAccFollowNode1" presStyleIdx="0" presStyleCnt="5">
        <dgm:presLayoutVars>
          <dgm:bulletEnabled val="1"/>
        </dgm:presLayoutVars>
      </dgm:prSet>
      <dgm:spPr/>
    </dgm:pt>
    <dgm:pt modelId="{931F7E40-287E-4751-AA9D-CDCBF6FA7CA2}" type="pres">
      <dgm:prSet presAssocID="{ECE37453-9811-48A5-8CA6-2E0D4266C99B}" presName="childTextArrow" presStyleLbl="fgAccFollowNode1" presStyleIdx="1" presStyleCnt="5">
        <dgm:presLayoutVars>
          <dgm:bulletEnabled val="1"/>
        </dgm:presLayoutVars>
      </dgm:prSet>
      <dgm:spPr/>
    </dgm:pt>
    <dgm:pt modelId="{8BBFD3CB-8646-4A14-A3B8-9B0C238DF08D}" type="pres">
      <dgm:prSet presAssocID="{EF8F5613-F91A-4AD2-9A2D-012C2B3F4D72}" presName="childTextArrow" presStyleLbl="fgAccFollowNode1" presStyleIdx="2" presStyleCnt="5">
        <dgm:presLayoutVars>
          <dgm:bulletEnabled val="1"/>
        </dgm:presLayoutVars>
      </dgm:prSet>
      <dgm:spPr/>
    </dgm:pt>
    <dgm:pt modelId="{3794F7B5-7394-4AF6-8652-E01DFFF3506F}" type="pres">
      <dgm:prSet presAssocID="{2B28F20C-DA31-4856-B9BF-00E469994EEF}" presName="childTextArrow" presStyleLbl="fgAccFollowNode1" presStyleIdx="3" presStyleCnt="5">
        <dgm:presLayoutVars>
          <dgm:bulletEnabled val="1"/>
        </dgm:presLayoutVars>
      </dgm:prSet>
      <dgm:spPr/>
    </dgm:pt>
    <dgm:pt modelId="{5711EF8E-EF1C-435A-8ACB-ADACCFF24864}" type="pres">
      <dgm:prSet presAssocID="{8683FA67-2639-436A-BA9D-37704D7C830F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7C21F505-2715-4469-A1F1-0BF08D915FCE}" srcId="{C3FF82F3-153E-4B6B-91DA-2E000547B3DA}" destId="{2B28F20C-DA31-4856-B9BF-00E469994EEF}" srcOrd="3" destOrd="0" parTransId="{756B70DC-7011-4E49-9A52-BAE9F8D91D72}" sibTransId="{29D9FD59-FE43-4C2A-9F71-44D4C3986828}"/>
    <dgm:cxn modelId="{FBA32427-F1C3-46D7-A0CD-759F3109ED0E}" srcId="{6C88E3F2-5B1F-412C-B87E-4CDE4C7A4E49}" destId="{3E549A86-1513-4CF4-84CA-FA950179C1B0}" srcOrd="1" destOrd="0" parTransId="{E1402D80-1E3B-4817-AE01-1761EC6B787C}" sibTransId="{137249FC-108B-481E-9FFC-06DA68004AEE}"/>
    <dgm:cxn modelId="{59EAB527-3AD9-48A3-B0F3-8072DEDE09C2}" srcId="{C3FF82F3-153E-4B6B-91DA-2E000547B3DA}" destId="{8683FA67-2639-436A-BA9D-37704D7C830F}" srcOrd="4" destOrd="0" parTransId="{82D69225-E02E-4688-9D34-F43C01FD0D06}" sibTransId="{DF84EB92-4A8F-427B-8680-405C011D7983}"/>
    <dgm:cxn modelId="{BA16C02B-9F40-4FE2-B76E-0509E4C353A8}" type="presOf" srcId="{3E549A86-1513-4CF4-84CA-FA950179C1B0}" destId="{3476E3F5-3C8E-47FB-9810-AF54D5AB2A8F}" srcOrd="0" destOrd="0" presId="urn:microsoft.com/office/officeart/2005/8/layout/process4"/>
    <dgm:cxn modelId="{664DA544-F818-41C3-8E52-11FAA3117580}" type="presOf" srcId="{6C88E3F2-5B1F-412C-B87E-4CDE4C7A4E49}" destId="{8D596114-B874-48C3-A732-B32F27EFCA29}" srcOrd="0" destOrd="0" presId="urn:microsoft.com/office/officeart/2005/8/layout/process4"/>
    <dgm:cxn modelId="{7B009166-4F8F-404B-966A-94188A6AECEA}" type="presOf" srcId="{C3FF82F3-153E-4B6B-91DA-2E000547B3DA}" destId="{171090D0-B3D8-461F-835C-0202FB09F2BF}" srcOrd="1" destOrd="0" presId="urn:microsoft.com/office/officeart/2005/8/layout/process4"/>
    <dgm:cxn modelId="{08BC306A-ECE6-497F-9B22-6CCD59BCECAD}" srcId="{C3FF82F3-153E-4B6B-91DA-2E000547B3DA}" destId="{EF8F5613-F91A-4AD2-9A2D-012C2B3F4D72}" srcOrd="2" destOrd="0" parTransId="{8A92ED73-5AFC-4F12-BAC4-8C77F017EC3A}" sibTransId="{1106252E-E635-45F2-BE55-0311C75D3A31}"/>
    <dgm:cxn modelId="{3B262150-1367-483B-8F10-8AE203E6B99D}" type="presOf" srcId="{ECE37453-9811-48A5-8CA6-2E0D4266C99B}" destId="{931F7E40-287E-4751-AA9D-CDCBF6FA7CA2}" srcOrd="0" destOrd="0" presId="urn:microsoft.com/office/officeart/2005/8/layout/process4"/>
    <dgm:cxn modelId="{7C3010A5-F9DB-4A44-A1CB-2E6CAA29F9EE}" srcId="{C3FF82F3-153E-4B6B-91DA-2E000547B3DA}" destId="{08A936CB-A33D-4B32-A7CB-CE64C1FE0851}" srcOrd="0" destOrd="0" parTransId="{25058638-03E3-458C-B73B-858A546B762C}" sibTransId="{4F1E50A7-88E2-4CBE-BAC7-AAD2B9896C75}"/>
    <dgm:cxn modelId="{884D3EB7-51FA-43C4-8DA0-9701024266FD}" srcId="{6C88E3F2-5B1F-412C-B87E-4CDE4C7A4E49}" destId="{C3FF82F3-153E-4B6B-91DA-2E000547B3DA}" srcOrd="0" destOrd="0" parTransId="{FCA30878-EAB6-480D-B450-63BE3571DC0C}" sibTransId="{16DD1D7D-9CC2-4914-AB6B-EDC50677F4A8}"/>
    <dgm:cxn modelId="{A46B78B7-EBF7-4539-8000-9D614D53AEBD}" type="presOf" srcId="{C3FF82F3-153E-4B6B-91DA-2E000547B3DA}" destId="{52BDC090-3BB6-4D43-87EE-0F89D94E6D2B}" srcOrd="0" destOrd="0" presId="urn:microsoft.com/office/officeart/2005/8/layout/process4"/>
    <dgm:cxn modelId="{E2F705C4-6264-49A7-90BF-685D336D6C35}" type="presOf" srcId="{8683FA67-2639-436A-BA9D-37704D7C830F}" destId="{5711EF8E-EF1C-435A-8ACB-ADACCFF24864}" srcOrd="0" destOrd="0" presId="urn:microsoft.com/office/officeart/2005/8/layout/process4"/>
    <dgm:cxn modelId="{8EBE72C5-6A7F-4C44-822A-DD656423CA70}" type="presOf" srcId="{08A936CB-A33D-4B32-A7CB-CE64C1FE0851}" destId="{6FF6D06D-E4FC-453E-8796-33A51573C51F}" srcOrd="0" destOrd="0" presId="urn:microsoft.com/office/officeart/2005/8/layout/process4"/>
    <dgm:cxn modelId="{F244C6E2-CAF7-4954-A73C-7624D36B18FD}" srcId="{C3FF82F3-153E-4B6B-91DA-2E000547B3DA}" destId="{ECE37453-9811-48A5-8CA6-2E0D4266C99B}" srcOrd="1" destOrd="0" parTransId="{9438A485-EE05-4E62-A321-0A20062D3CA2}" sibTransId="{062D5119-1F1A-41DA-90AC-E420AC1E636D}"/>
    <dgm:cxn modelId="{52A840F1-DD62-4207-B933-A61F4C72EE0C}" type="presOf" srcId="{2B28F20C-DA31-4856-B9BF-00E469994EEF}" destId="{3794F7B5-7394-4AF6-8652-E01DFFF3506F}" srcOrd="0" destOrd="0" presId="urn:microsoft.com/office/officeart/2005/8/layout/process4"/>
    <dgm:cxn modelId="{A99C47F5-175E-48B3-B4EC-6F11253B9F02}" type="presOf" srcId="{EF8F5613-F91A-4AD2-9A2D-012C2B3F4D72}" destId="{8BBFD3CB-8646-4A14-A3B8-9B0C238DF08D}" srcOrd="0" destOrd="0" presId="urn:microsoft.com/office/officeart/2005/8/layout/process4"/>
    <dgm:cxn modelId="{0682DDF3-F005-4144-8027-5BA5911B9383}" type="presParOf" srcId="{8D596114-B874-48C3-A732-B32F27EFCA29}" destId="{C61F4E37-97AE-47CA-8DA9-C8EE6FE45DF9}" srcOrd="0" destOrd="0" presId="urn:microsoft.com/office/officeart/2005/8/layout/process4"/>
    <dgm:cxn modelId="{C1703126-34B6-437B-B22E-D7AADB34CAEB}" type="presParOf" srcId="{C61F4E37-97AE-47CA-8DA9-C8EE6FE45DF9}" destId="{3476E3F5-3C8E-47FB-9810-AF54D5AB2A8F}" srcOrd="0" destOrd="0" presId="urn:microsoft.com/office/officeart/2005/8/layout/process4"/>
    <dgm:cxn modelId="{71B4407D-040A-4F8C-A01A-AE90B5F94F1D}" type="presParOf" srcId="{8D596114-B874-48C3-A732-B32F27EFCA29}" destId="{1AA2D9A9-89C5-4889-90D2-C2CDAB0070A1}" srcOrd="1" destOrd="0" presId="urn:microsoft.com/office/officeart/2005/8/layout/process4"/>
    <dgm:cxn modelId="{438239A6-86C2-4573-9367-FA39C94F8DA6}" type="presParOf" srcId="{8D596114-B874-48C3-A732-B32F27EFCA29}" destId="{7F3D6AB8-AA4C-4A69-A3DA-C08A92685F22}" srcOrd="2" destOrd="0" presId="urn:microsoft.com/office/officeart/2005/8/layout/process4"/>
    <dgm:cxn modelId="{82149C72-60BF-43D3-AA62-492763C1CF6F}" type="presParOf" srcId="{7F3D6AB8-AA4C-4A69-A3DA-C08A92685F22}" destId="{52BDC090-3BB6-4D43-87EE-0F89D94E6D2B}" srcOrd="0" destOrd="0" presId="urn:microsoft.com/office/officeart/2005/8/layout/process4"/>
    <dgm:cxn modelId="{69AE5733-E0A7-4429-806C-9BB826DA0ED7}" type="presParOf" srcId="{7F3D6AB8-AA4C-4A69-A3DA-C08A92685F22}" destId="{171090D0-B3D8-461F-835C-0202FB09F2BF}" srcOrd="1" destOrd="0" presId="urn:microsoft.com/office/officeart/2005/8/layout/process4"/>
    <dgm:cxn modelId="{D2204926-2B21-4BEF-B41F-2D18D971E2BB}" type="presParOf" srcId="{7F3D6AB8-AA4C-4A69-A3DA-C08A92685F22}" destId="{FEF6B471-9EDD-483C-AAE6-45CAFB630268}" srcOrd="2" destOrd="0" presId="urn:microsoft.com/office/officeart/2005/8/layout/process4"/>
    <dgm:cxn modelId="{05AF48C8-EF0F-423F-983F-3DFF69C6EF99}" type="presParOf" srcId="{FEF6B471-9EDD-483C-AAE6-45CAFB630268}" destId="{6FF6D06D-E4FC-453E-8796-33A51573C51F}" srcOrd="0" destOrd="0" presId="urn:microsoft.com/office/officeart/2005/8/layout/process4"/>
    <dgm:cxn modelId="{79A7C51B-A1A6-493A-8426-4A1A9DEEBDF2}" type="presParOf" srcId="{FEF6B471-9EDD-483C-AAE6-45CAFB630268}" destId="{931F7E40-287E-4751-AA9D-CDCBF6FA7CA2}" srcOrd="1" destOrd="0" presId="urn:microsoft.com/office/officeart/2005/8/layout/process4"/>
    <dgm:cxn modelId="{A003408E-C789-4915-A731-58D9E42082E4}" type="presParOf" srcId="{FEF6B471-9EDD-483C-AAE6-45CAFB630268}" destId="{8BBFD3CB-8646-4A14-A3B8-9B0C238DF08D}" srcOrd="2" destOrd="0" presId="urn:microsoft.com/office/officeart/2005/8/layout/process4"/>
    <dgm:cxn modelId="{812B5169-054E-45D7-B16E-29CA7DC3854C}" type="presParOf" srcId="{FEF6B471-9EDD-483C-AAE6-45CAFB630268}" destId="{3794F7B5-7394-4AF6-8652-E01DFFF3506F}" srcOrd="3" destOrd="0" presId="urn:microsoft.com/office/officeart/2005/8/layout/process4"/>
    <dgm:cxn modelId="{EA759046-FD70-41CC-A341-CD4DBFD8D213}" type="presParOf" srcId="{FEF6B471-9EDD-483C-AAE6-45CAFB630268}" destId="{5711EF8E-EF1C-435A-8ACB-ADACCFF24864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8AF7B2-7A08-4A46-9505-94A0616365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A4A03EC4-5875-45E5-A4B5-1E3A77D04DB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/>
            <a:t>sprint 5 goals</a:t>
          </a:r>
          <a:endParaRPr lang="en-GB" sz="1400" dirty="0"/>
        </a:p>
        <a:p>
          <a:pPr rtl="0">
            <a:lnSpc>
              <a:spcPct val="100000"/>
            </a:lnSpc>
            <a:defRPr cap="all"/>
          </a:pPr>
          <a:r>
            <a:rPr lang="en-GB" sz="1400" dirty="0">
              <a:latin typeface="Calibri Light" panose="020F0302020204030204"/>
            </a:rPr>
            <a:t>Sending - retrieving</a:t>
          </a:r>
          <a:r>
            <a:rPr lang="en-GB" sz="1400" dirty="0"/>
            <a:t> data via TTN</a:t>
          </a:r>
          <a:endParaRPr lang="en-US" sz="1400" dirty="0"/>
        </a:p>
      </dgm:t>
    </dgm:pt>
    <dgm:pt modelId="{29F187D1-AA30-4133-A2AF-33801BA2BF80}" type="parTrans" cxnId="{9E92C5BD-BDBE-4C85-AD70-855F444DDA08}">
      <dgm:prSet/>
      <dgm:spPr/>
      <dgm:t>
        <a:bodyPr/>
        <a:lstStyle/>
        <a:p>
          <a:endParaRPr lang="en-US"/>
        </a:p>
      </dgm:t>
    </dgm:pt>
    <dgm:pt modelId="{241FB048-64D0-410B-8A52-206905CB1E0B}" type="sibTrans" cxnId="{9E92C5BD-BDBE-4C85-AD70-855F444DDA08}">
      <dgm:prSet/>
      <dgm:spPr/>
      <dgm:t>
        <a:bodyPr/>
        <a:lstStyle/>
        <a:p>
          <a:endParaRPr lang="en-US"/>
        </a:p>
      </dgm:t>
    </dgm:pt>
    <dgm:pt modelId="{61729DE2-CCB1-4049-BCDC-119F76A9E4F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100" dirty="0"/>
            <a:t>Final Presentation</a:t>
          </a:r>
        </a:p>
        <a:p>
          <a:pPr>
            <a:lnSpc>
              <a:spcPct val="100000"/>
            </a:lnSpc>
            <a:defRPr cap="all"/>
          </a:pPr>
          <a:r>
            <a:rPr lang="en-US" sz="1400" dirty="0"/>
            <a:t>Working prototype</a:t>
          </a:r>
        </a:p>
      </dgm:t>
    </dgm:pt>
    <dgm:pt modelId="{542C4E32-FE0C-4652-92BF-BE199A1AED2A}" type="parTrans" cxnId="{C8AB4775-F845-4BB6-90CF-0B44A3ABCC3F}">
      <dgm:prSet/>
      <dgm:spPr/>
      <dgm:t>
        <a:bodyPr/>
        <a:lstStyle/>
        <a:p>
          <a:endParaRPr lang="en-US"/>
        </a:p>
      </dgm:t>
    </dgm:pt>
    <dgm:pt modelId="{B0E8E9B8-D2FD-4C8D-AE15-8D32ACA5B65B}" type="sibTrans" cxnId="{C8AB4775-F845-4BB6-90CF-0B44A3ABCC3F}">
      <dgm:prSet/>
      <dgm:spPr/>
      <dgm:t>
        <a:bodyPr/>
        <a:lstStyle/>
        <a:p>
          <a:endParaRPr lang="en-US"/>
        </a:p>
      </dgm:t>
    </dgm:pt>
    <dgm:pt modelId="{0C77FE90-F8D1-413D-9028-9504BAF8581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/>
            <a:t>Heading into Semester 2</a:t>
          </a:r>
        </a:p>
        <a:p>
          <a:pPr>
            <a:lnSpc>
              <a:spcPct val="100000"/>
            </a:lnSpc>
            <a:defRPr cap="all"/>
          </a:pPr>
          <a:r>
            <a:rPr lang="en-GB" sz="1400" dirty="0"/>
            <a:t>Final build with custom hardware</a:t>
          </a:r>
        </a:p>
      </dgm:t>
    </dgm:pt>
    <dgm:pt modelId="{AE353AD9-B930-4F32-9B78-BE319F44B3B0}" type="parTrans" cxnId="{2237170F-6EDC-4086-A39C-94F223D00F1E}">
      <dgm:prSet/>
      <dgm:spPr/>
      <dgm:t>
        <a:bodyPr/>
        <a:lstStyle/>
        <a:p>
          <a:endParaRPr lang="en-US"/>
        </a:p>
      </dgm:t>
    </dgm:pt>
    <dgm:pt modelId="{FEB1FEE1-9C94-4136-B9A3-10BD73AB6763}" type="sibTrans" cxnId="{2237170F-6EDC-4086-A39C-94F223D00F1E}">
      <dgm:prSet/>
      <dgm:spPr/>
      <dgm:t>
        <a:bodyPr/>
        <a:lstStyle/>
        <a:p>
          <a:endParaRPr lang="en-US"/>
        </a:p>
      </dgm:t>
    </dgm:pt>
    <dgm:pt modelId="{6B7AEE16-6F9D-41E2-A1D5-E38F2B41CE6C}" type="pres">
      <dgm:prSet presAssocID="{078AF7B2-7A08-4A46-9505-94A06163655F}" presName="root" presStyleCnt="0">
        <dgm:presLayoutVars>
          <dgm:dir/>
          <dgm:resizeHandles val="exact"/>
        </dgm:presLayoutVars>
      </dgm:prSet>
      <dgm:spPr/>
    </dgm:pt>
    <dgm:pt modelId="{AB5EC8B9-50F8-42E1-9F93-9E158BCED803}" type="pres">
      <dgm:prSet presAssocID="{A4A03EC4-5875-45E5-A4B5-1E3A77D04DBA}" presName="compNode" presStyleCnt="0"/>
      <dgm:spPr/>
    </dgm:pt>
    <dgm:pt modelId="{F1F2CC50-F16A-4BC3-9FEC-23C1B100A759}" type="pres">
      <dgm:prSet presAssocID="{A4A03EC4-5875-45E5-A4B5-1E3A77D04DBA}" presName="iconBgRect" presStyleLbl="bgShp" presStyleIdx="0" presStyleCnt="3"/>
      <dgm:spPr/>
    </dgm:pt>
    <dgm:pt modelId="{A9B3F0B3-4A16-46D4-A905-F177F98B4441}" type="pres">
      <dgm:prSet presAssocID="{A4A03EC4-5875-45E5-A4B5-1E3A77D04D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6C1E7754-FA99-43DF-B787-770846B38BB4}" type="pres">
      <dgm:prSet presAssocID="{A4A03EC4-5875-45E5-A4B5-1E3A77D04DBA}" presName="spaceRect" presStyleCnt="0"/>
      <dgm:spPr/>
    </dgm:pt>
    <dgm:pt modelId="{4A38C3DA-0BD6-482D-8C15-5D832FB4AD4E}" type="pres">
      <dgm:prSet presAssocID="{A4A03EC4-5875-45E5-A4B5-1E3A77D04DBA}" presName="textRect" presStyleLbl="revTx" presStyleIdx="0" presStyleCnt="3">
        <dgm:presLayoutVars>
          <dgm:chMax val="1"/>
          <dgm:chPref val="1"/>
        </dgm:presLayoutVars>
      </dgm:prSet>
      <dgm:spPr/>
    </dgm:pt>
    <dgm:pt modelId="{EBA3C0C9-9FE3-4558-95E1-EAF57A846801}" type="pres">
      <dgm:prSet presAssocID="{241FB048-64D0-410B-8A52-206905CB1E0B}" presName="sibTrans" presStyleCnt="0"/>
      <dgm:spPr/>
    </dgm:pt>
    <dgm:pt modelId="{485DDFE2-5542-4EE8-A63F-9290CDCB2642}" type="pres">
      <dgm:prSet presAssocID="{61729DE2-CCB1-4049-BCDC-119F76A9E4FB}" presName="compNode" presStyleCnt="0"/>
      <dgm:spPr/>
    </dgm:pt>
    <dgm:pt modelId="{6BF76480-A58E-46B8-A56F-63E6830CE465}" type="pres">
      <dgm:prSet presAssocID="{61729DE2-CCB1-4049-BCDC-119F76A9E4FB}" presName="iconBgRect" presStyleLbl="bgShp" presStyleIdx="1" presStyleCnt="3"/>
      <dgm:spPr/>
    </dgm:pt>
    <dgm:pt modelId="{1AA873A5-A36D-4C0F-9293-3E0FF2567A02}" type="pres">
      <dgm:prSet presAssocID="{61729DE2-CCB1-4049-BCDC-119F76A9E4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137836D5-0830-4329-8A8E-B0DD24133578}" type="pres">
      <dgm:prSet presAssocID="{61729DE2-CCB1-4049-BCDC-119F76A9E4FB}" presName="spaceRect" presStyleCnt="0"/>
      <dgm:spPr/>
    </dgm:pt>
    <dgm:pt modelId="{9FDCF7D3-1B10-433C-A4D0-DAB77A46942B}" type="pres">
      <dgm:prSet presAssocID="{61729DE2-CCB1-4049-BCDC-119F76A9E4FB}" presName="textRect" presStyleLbl="revTx" presStyleIdx="1" presStyleCnt="3">
        <dgm:presLayoutVars>
          <dgm:chMax val="1"/>
          <dgm:chPref val="1"/>
        </dgm:presLayoutVars>
      </dgm:prSet>
      <dgm:spPr/>
    </dgm:pt>
    <dgm:pt modelId="{6B858ADC-191D-4C7D-9B62-E6AAFA819A81}" type="pres">
      <dgm:prSet presAssocID="{B0E8E9B8-D2FD-4C8D-AE15-8D32ACA5B65B}" presName="sibTrans" presStyleCnt="0"/>
      <dgm:spPr/>
    </dgm:pt>
    <dgm:pt modelId="{53C3C816-A21A-4941-A3AA-BBF2D9BC5CA9}" type="pres">
      <dgm:prSet presAssocID="{0C77FE90-F8D1-413D-9028-9504BAF8581D}" presName="compNode" presStyleCnt="0"/>
      <dgm:spPr/>
    </dgm:pt>
    <dgm:pt modelId="{7A69AEA9-65CC-4EC2-B9FC-CFFC6A43C1D6}" type="pres">
      <dgm:prSet presAssocID="{0C77FE90-F8D1-413D-9028-9504BAF8581D}" presName="iconBgRect" presStyleLbl="bgShp" presStyleIdx="2" presStyleCnt="3"/>
      <dgm:spPr/>
    </dgm:pt>
    <dgm:pt modelId="{D2BA00BF-6D2C-454E-A5FB-EDE80C77B0CF}" type="pres">
      <dgm:prSet presAssocID="{0C77FE90-F8D1-413D-9028-9504BAF858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FDA1755-C1E2-41EA-BDBA-BB087760B36F}" type="pres">
      <dgm:prSet presAssocID="{0C77FE90-F8D1-413D-9028-9504BAF8581D}" presName="spaceRect" presStyleCnt="0"/>
      <dgm:spPr/>
    </dgm:pt>
    <dgm:pt modelId="{C60C298F-4471-4B9A-98A2-913844D542A9}" type="pres">
      <dgm:prSet presAssocID="{0C77FE90-F8D1-413D-9028-9504BAF8581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37170F-6EDC-4086-A39C-94F223D00F1E}" srcId="{078AF7B2-7A08-4A46-9505-94A06163655F}" destId="{0C77FE90-F8D1-413D-9028-9504BAF8581D}" srcOrd="2" destOrd="0" parTransId="{AE353AD9-B930-4F32-9B78-BE319F44B3B0}" sibTransId="{FEB1FEE1-9C94-4136-B9A3-10BD73AB6763}"/>
    <dgm:cxn modelId="{BA778033-628E-4093-AC99-F5144A21CC07}" type="presOf" srcId="{61729DE2-CCB1-4049-BCDC-119F76A9E4FB}" destId="{9FDCF7D3-1B10-433C-A4D0-DAB77A46942B}" srcOrd="0" destOrd="0" presId="urn:microsoft.com/office/officeart/2018/5/layout/IconCircleLabelList"/>
    <dgm:cxn modelId="{1DD41E5B-398C-4BC8-8C15-6FB821930941}" type="presOf" srcId="{0C77FE90-F8D1-413D-9028-9504BAF8581D}" destId="{C60C298F-4471-4B9A-98A2-913844D542A9}" srcOrd="0" destOrd="0" presId="urn:microsoft.com/office/officeart/2018/5/layout/IconCircleLabelList"/>
    <dgm:cxn modelId="{4D225B5D-A7CA-4B21-8FFC-F3184642623E}" type="presOf" srcId="{078AF7B2-7A08-4A46-9505-94A06163655F}" destId="{6B7AEE16-6F9D-41E2-A1D5-E38F2B41CE6C}" srcOrd="0" destOrd="0" presId="urn:microsoft.com/office/officeart/2018/5/layout/IconCircleLabelList"/>
    <dgm:cxn modelId="{80E6624A-F1A2-4705-A916-D5529ACC3E53}" type="presOf" srcId="{A4A03EC4-5875-45E5-A4B5-1E3A77D04DBA}" destId="{4A38C3DA-0BD6-482D-8C15-5D832FB4AD4E}" srcOrd="0" destOrd="0" presId="urn:microsoft.com/office/officeart/2018/5/layout/IconCircleLabelList"/>
    <dgm:cxn modelId="{C8AB4775-F845-4BB6-90CF-0B44A3ABCC3F}" srcId="{078AF7B2-7A08-4A46-9505-94A06163655F}" destId="{61729DE2-CCB1-4049-BCDC-119F76A9E4FB}" srcOrd="1" destOrd="0" parTransId="{542C4E32-FE0C-4652-92BF-BE199A1AED2A}" sibTransId="{B0E8E9B8-D2FD-4C8D-AE15-8D32ACA5B65B}"/>
    <dgm:cxn modelId="{9E92C5BD-BDBE-4C85-AD70-855F444DDA08}" srcId="{078AF7B2-7A08-4A46-9505-94A06163655F}" destId="{A4A03EC4-5875-45E5-A4B5-1E3A77D04DBA}" srcOrd="0" destOrd="0" parTransId="{29F187D1-AA30-4133-A2AF-33801BA2BF80}" sibTransId="{241FB048-64D0-410B-8A52-206905CB1E0B}"/>
    <dgm:cxn modelId="{7EE6B2F3-B892-4D7E-87A7-4511816B7B11}" type="presParOf" srcId="{6B7AEE16-6F9D-41E2-A1D5-E38F2B41CE6C}" destId="{AB5EC8B9-50F8-42E1-9F93-9E158BCED803}" srcOrd="0" destOrd="0" presId="urn:microsoft.com/office/officeart/2018/5/layout/IconCircleLabelList"/>
    <dgm:cxn modelId="{9B9C3D66-C13F-4DBC-A1D2-16AD25096076}" type="presParOf" srcId="{AB5EC8B9-50F8-42E1-9F93-9E158BCED803}" destId="{F1F2CC50-F16A-4BC3-9FEC-23C1B100A759}" srcOrd="0" destOrd="0" presId="urn:microsoft.com/office/officeart/2018/5/layout/IconCircleLabelList"/>
    <dgm:cxn modelId="{2B5CA610-73DE-4608-999C-8CE6FE05D577}" type="presParOf" srcId="{AB5EC8B9-50F8-42E1-9F93-9E158BCED803}" destId="{A9B3F0B3-4A16-46D4-A905-F177F98B4441}" srcOrd="1" destOrd="0" presId="urn:microsoft.com/office/officeart/2018/5/layout/IconCircleLabelList"/>
    <dgm:cxn modelId="{2EEE66CD-F3A5-4457-8934-D61657F3FCAF}" type="presParOf" srcId="{AB5EC8B9-50F8-42E1-9F93-9E158BCED803}" destId="{6C1E7754-FA99-43DF-B787-770846B38BB4}" srcOrd="2" destOrd="0" presId="urn:microsoft.com/office/officeart/2018/5/layout/IconCircleLabelList"/>
    <dgm:cxn modelId="{C158B9FE-62C7-4959-AA10-A2979AB38809}" type="presParOf" srcId="{AB5EC8B9-50F8-42E1-9F93-9E158BCED803}" destId="{4A38C3DA-0BD6-482D-8C15-5D832FB4AD4E}" srcOrd="3" destOrd="0" presId="urn:microsoft.com/office/officeart/2018/5/layout/IconCircleLabelList"/>
    <dgm:cxn modelId="{DEB0309B-94E9-4DDA-81D2-35FD77151A03}" type="presParOf" srcId="{6B7AEE16-6F9D-41E2-A1D5-E38F2B41CE6C}" destId="{EBA3C0C9-9FE3-4558-95E1-EAF57A846801}" srcOrd="1" destOrd="0" presId="urn:microsoft.com/office/officeart/2018/5/layout/IconCircleLabelList"/>
    <dgm:cxn modelId="{901A6290-7875-42A8-BC42-2C908544E8F8}" type="presParOf" srcId="{6B7AEE16-6F9D-41E2-A1D5-E38F2B41CE6C}" destId="{485DDFE2-5542-4EE8-A63F-9290CDCB2642}" srcOrd="2" destOrd="0" presId="urn:microsoft.com/office/officeart/2018/5/layout/IconCircleLabelList"/>
    <dgm:cxn modelId="{41BA9D34-BD65-4A66-AE92-0199E13770AF}" type="presParOf" srcId="{485DDFE2-5542-4EE8-A63F-9290CDCB2642}" destId="{6BF76480-A58E-46B8-A56F-63E6830CE465}" srcOrd="0" destOrd="0" presId="urn:microsoft.com/office/officeart/2018/5/layout/IconCircleLabelList"/>
    <dgm:cxn modelId="{3A71AFDC-D1EB-457C-9E2B-55C07A19D4C2}" type="presParOf" srcId="{485DDFE2-5542-4EE8-A63F-9290CDCB2642}" destId="{1AA873A5-A36D-4C0F-9293-3E0FF2567A02}" srcOrd="1" destOrd="0" presId="urn:microsoft.com/office/officeart/2018/5/layout/IconCircleLabelList"/>
    <dgm:cxn modelId="{FDDC92EC-70AB-419F-833A-012627849F5D}" type="presParOf" srcId="{485DDFE2-5542-4EE8-A63F-9290CDCB2642}" destId="{137836D5-0830-4329-8A8E-B0DD24133578}" srcOrd="2" destOrd="0" presId="urn:microsoft.com/office/officeart/2018/5/layout/IconCircleLabelList"/>
    <dgm:cxn modelId="{8FE86314-858F-403D-890A-8894C984DD15}" type="presParOf" srcId="{485DDFE2-5542-4EE8-A63F-9290CDCB2642}" destId="{9FDCF7D3-1B10-433C-A4D0-DAB77A46942B}" srcOrd="3" destOrd="0" presId="urn:microsoft.com/office/officeart/2018/5/layout/IconCircleLabelList"/>
    <dgm:cxn modelId="{5DE93A53-4212-4DD0-ACA5-79019FE0CB3D}" type="presParOf" srcId="{6B7AEE16-6F9D-41E2-A1D5-E38F2B41CE6C}" destId="{6B858ADC-191D-4C7D-9B62-E6AAFA819A81}" srcOrd="3" destOrd="0" presId="urn:microsoft.com/office/officeart/2018/5/layout/IconCircleLabelList"/>
    <dgm:cxn modelId="{5AF11865-6F06-4D45-9DF4-402367EE5060}" type="presParOf" srcId="{6B7AEE16-6F9D-41E2-A1D5-E38F2B41CE6C}" destId="{53C3C816-A21A-4941-A3AA-BBF2D9BC5CA9}" srcOrd="4" destOrd="0" presId="urn:microsoft.com/office/officeart/2018/5/layout/IconCircleLabelList"/>
    <dgm:cxn modelId="{B93E13B1-8C6A-4C42-9A87-CC87C7603B81}" type="presParOf" srcId="{53C3C816-A21A-4941-A3AA-BBF2D9BC5CA9}" destId="{7A69AEA9-65CC-4EC2-B9FC-CFFC6A43C1D6}" srcOrd="0" destOrd="0" presId="urn:microsoft.com/office/officeart/2018/5/layout/IconCircleLabelList"/>
    <dgm:cxn modelId="{48A2EB80-36DA-4B05-A354-CB396851C1A1}" type="presParOf" srcId="{53C3C816-A21A-4941-A3AA-BBF2D9BC5CA9}" destId="{D2BA00BF-6D2C-454E-A5FB-EDE80C77B0CF}" srcOrd="1" destOrd="0" presId="urn:microsoft.com/office/officeart/2018/5/layout/IconCircleLabelList"/>
    <dgm:cxn modelId="{3116913B-F023-4358-ADEC-0512ABF2806B}" type="presParOf" srcId="{53C3C816-A21A-4941-A3AA-BBF2D9BC5CA9}" destId="{0FDA1755-C1E2-41EA-BDBA-BB087760B36F}" srcOrd="2" destOrd="0" presId="urn:microsoft.com/office/officeart/2018/5/layout/IconCircleLabelList"/>
    <dgm:cxn modelId="{FEB7E191-FE9D-4496-8C5B-6EFB7859FA0E}" type="presParOf" srcId="{53C3C816-A21A-4941-A3AA-BBF2D9BC5CA9}" destId="{C60C298F-4471-4B9A-98A2-913844D542A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22C21-3B04-4AED-BD27-23E3A1F52558}">
      <dsp:nvSpPr>
        <dsp:cNvPr id="0" name=""/>
        <dsp:cNvSpPr/>
      </dsp:nvSpPr>
      <dsp:spPr>
        <a:xfrm>
          <a:off x="10866" y="264742"/>
          <a:ext cx="1137317" cy="11373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33A59-D3FF-4AFF-B53A-7ABBABFD10E8}">
      <dsp:nvSpPr>
        <dsp:cNvPr id="0" name=""/>
        <dsp:cNvSpPr/>
      </dsp:nvSpPr>
      <dsp:spPr>
        <a:xfrm>
          <a:off x="10866" y="1555374"/>
          <a:ext cx="3249479" cy="48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Project Overview </a:t>
          </a:r>
        </a:p>
      </dsp:txBody>
      <dsp:txXfrm>
        <a:off x="10866" y="1555374"/>
        <a:ext cx="3249479" cy="487421"/>
      </dsp:txXfrm>
    </dsp:sp>
    <dsp:sp modelId="{E9269001-326E-4FDD-9521-1FDE88822E2A}">
      <dsp:nvSpPr>
        <dsp:cNvPr id="0" name=""/>
        <dsp:cNvSpPr/>
      </dsp:nvSpPr>
      <dsp:spPr>
        <a:xfrm>
          <a:off x="10866" y="2114105"/>
          <a:ext cx="3249479" cy="171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 Light" panose="020F0302020204030204"/>
            </a:rPr>
            <a:t>Problem Domain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constraints</a:t>
          </a:r>
          <a:endParaRPr lang="en-US" sz="1700" kern="1200"/>
        </a:p>
      </dsp:txBody>
      <dsp:txXfrm>
        <a:off x="10866" y="2114105"/>
        <a:ext cx="3249479" cy="1716074"/>
      </dsp:txXfrm>
    </dsp:sp>
    <dsp:sp modelId="{86CE8B94-2B13-48BD-A5EC-AC496EC59E58}">
      <dsp:nvSpPr>
        <dsp:cNvPr id="0" name=""/>
        <dsp:cNvSpPr/>
      </dsp:nvSpPr>
      <dsp:spPr>
        <a:xfrm>
          <a:off x="3829005" y="264742"/>
          <a:ext cx="1137317" cy="11373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E21EC-56D9-4F36-967A-284FDA3FAC16}">
      <dsp:nvSpPr>
        <dsp:cNvPr id="0" name=""/>
        <dsp:cNvSpPr/>
      </dsp:nvSpPr>
      <dsp:spPr>
        <a:xfrm>
          <a:off x="3829005" y="1555374"/>
          <a:ext cx="3249479" cy="48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Sprint Implementation</a:t>
          </a:r>
          <a:r>
            <a:rPr lang="en-US" sz="2600" kern="1200">
              <a:latin typeface="Calibri Light" panose="020F0302020204030204"/>
            </a:rPr>
            <a:t> </a:t>
          </a:r>
          <a:endParaRPr lang="en-US" sz="2600" kern="1200"/>
        </a:p>
      </dsp:txBody>
      <dsp:txXfrm>
        <a:off x="3829005" y="1555374"/>
        <a:ext cx="3249479" cy="487421"/>
      </dsp:txXfrm>
    </dsp:sp>
    <dsp:sp modelId="{967227C0-3393-4054-BD6D-05E35E3E3C72}">
      <dsp:nvSpPr>
        <dsp:cNvPr id="0" name=""/>
        <dsp:cNvSpPr/>
      </dsp:nvSpPr>
      <dsp:spPr>
        <a:xfrm>
          <a:off x="3829005" y="2114105"/>
          <a:ext cx="3249479" cy="171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Implementation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Areas of Improvement</a:t>
          </a:r>
        </a:p>
      </dsp:txBody>
      <dsp:txXfrm>
        <a:off x="3829005" y="2114105"/>
        <a:ext cx="3249479" cy="1716074"/>
      </dsp:txXfrm>
    </dsp:sp>
    <dsp:sp modelId="{D5BB18BE-E571-4B0B-AC20-A5B7AFFF7BA0}">
      <dsp:nvSpPr>
        <dsp:cNvPr id="0" name=""/>
        <dsp:cNvSpPr/>
      </dsp:nvSpPr>
      <dsp:spPr>
        <a:xfrm>
          <a:off x="7647143" y="264742"/>
          <a:ext cx="1137317" cy="11373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11BAD-1558-43DD-96DA-BA173178E102}">
      <dsp:nvSpPr>
        <dsp:cNvPr id="0" name=""/>
        <dsp:cNvSpPr/>
      </dsp:nvSpPr>
      <dsp:spPr>
        <a:xfrm>
          <a:off x="7647143" y="1555374"/>
          <a:ext cx="3249479" cy="487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Project Solution</a:t>
          </a:r>
          <a:endParaRPr lang="en-US" sz="2600" kern="1200">
            <a:latin typeface="Calibri Light" panose="020F0302020204030204"/>
          </a:endParaRPr>
        </a:p>
      </dsp:txBody>
      <dsp:txXfrm>
        <a:off x="7647143" y="1555374"/>
        <a:ext cx="3249479" cy="487421"/>
      </dsp:txXfrm>
    </dsp:sp>
    <dsp:sp modelId="{F463FFCD-854B-4C9E-8E24-924AD361D880}">
      <dsp:nvSpPr>
        <dsp:cNvPr id="0" name=""/>
        <dsp:cNvSpPr/>
      </dsp:nvSpPr>
      <dsp:spPr>
        <a:xfrm>
          <a:off x="7647143" y="2114105"/>
          <a:ext cx="3249479" cy="1716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 Light" panose="020F0302020204030204"/>
            </a:rPr>
            <a:t>System Architecture</a:t>
          </a:r>
          <a:endParaRPr lang="en-US" sz="1700" b="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Sensors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 Light" panose="020F0302020204030204"/>
            </a:rPr>
            <a:t>LoRaWAN</a:t>
          </a:r>
          <a:r>
            <a:rPr lang="en-US" sz="1700" b="0" kern="1200"/>
            <a:t> Gateway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>
              <a:latin typeface="Calibri Light" panose="020F0302020204030204"/>
            </a:rPr>
            <a:t>Machine Learning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/>
            <a:t>Dashboard</a:t>
          </a:r>
        </a:p>
      </dsp:txBody>
      <dsp:txXfrm>
        <a:off x="7647143" y="2114105"/>
        <a:ext cx="3249479" cy="1716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DCDCD-8DA5-4097-A129-57A8C67FB515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9F313-FA96-4947-8764-5BBBBB767602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7BB8E-DE0C-4871-926C-8A0193387E88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30 million sheep in Australia alone</a:t>
          </a:r>
          <a:endParaRPr lang="en-US" sz="1500" kern="1200"/>
        </a:p>
      </dsp:txBody>
      <dsp:txXfrm>
        <a:off x="75768" y="3053772"/>
        <a:ext cx="3093750" cy="720000"/>
      </dsp:txXfrm>
    </dsp:sp>
    <dsp:sp modelId="{8DD69E3A-2AC4-4F6D-A346-4C82E62B00F4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7AF4D-AB02-45EA-BAF5-23300AC55A38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8D2E0-AE95-4DCA-A1D4-AD044C073CA1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Farmers have no efficient way of monitoring the health of livestock</a:t>
          </a:r>
          <a:endParaRPr lang="en-US" sz="1500" kern="1200"/>
        </a:p>
      </dsp:txBody>
      <dsp:txXfrm>
        <a:off x="3710925" y="3053772"/>
        <a:ext cx="3093750" cy="720000"/>
      </dsp:txXfrm>
    </dsp:sp>
    <dsp:sp modelId="{2D5BA5F8-0F92-4DF8-9A39-AC4047191A5E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8CFE-D67D-4A8C-A914-A7D474E587EA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65A6B-4F01-470B-A88C-8531A78AF8A1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Solutions provided so far are expensive</a:t>
          </a:r>
          <a:endParaRPr lang="en-US" sz="1500" kern="1200"/>
        </a:p>
      </dsp:txBody>
      <dsp:txXfrm>
        <a:off x="7346081" y="305377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6AAD8-49F6-4F75-A5FB-0538D4B3697B}">
      <dsp:nvSpPr>
        <dsp:cNvPr id="0" name=""/>
        <dsp:cNvSpPr/>
      </dsp:nvSpPr>
      <dsp:spPr>
        <a:xfrm>
          <a:off x="0" y="0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Retrieval of data from sensors attached to animals</a:t>
          </a:r>
          <a:endParaRPr lang="en-US" sz="2800" kern="1200"/>
        </a:p>
      </dsp:txBody>
      <dsp:txXfrm>
        <a:off x="21589" y="21589"/>
        <a:ext cx="7517153" cy="693908"/>
      </dsp:txXfrm>
    </dsp:sp>
    <dsp:sp modelId="{0BDB180D-55AA-42A5-AFE9-5CFF9628D584}">
      <dsp:nvSpPr>
        <dsp:cNvPr id="0" name=""/>
        <dsp:cNvSpPr/>
      </dsp:nvSpPr>
      <dsp:spPr>
        <a:xfrm>
          <a:off x="627180" y="839459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Retrieve data via LoRaWAN</a:t>
          </a:r>
          <a:endParaRPr lang="en-US" sz="2800" kern="1200"/>
        </a:p>
      </dsp:txBody>
      <dsp:txXfrm>
        <a:off x="648769" y="861048"/>
        <a:ext cx="7249302" cy="693908"/>
      </dsp:txXfrm>
    </dsp:sp>
    <dsp:sp modelId="{C269355E-18E1-49E7-AC8D-8275241AAEA4}">
      <dsp:nvSpPr>
        <dsp:cNvPr id="0" name=""/>
        <dsp:cNvSpPr/>
      </dsp:nvSpPr>
      <dsp:spPr>
        <a:xfrm>
          <a:off x="1254361" y="1678918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latin typeface="+mn-lt"/>
            </a:rPr>
            <a:t>Train data </a:t>
          </a:r>
          <a:r>
            <a:rPr lang="en-GB" sz="2800" kern="1200" dirty="0"/>
            <a:t>with machine learning algorithms</a:t>
          </a:r>
          <a:endParaRPr lang="en-US" sz="2800" kern="1200" dirty="0"/>
        </a:p>
      </dsp:txBody>
      <dsp:txXfrm>
        <a:off x="1275950" y="1700507"/>
        <a:ext cx="7249302" cy="693908"/>
      </dsp:txXfrm>
    </dsp:sp>
    <dsp:sp modelId="{7F66FC4B-9EF9-44F7-8E80-41A876A96B7F}">
      <dsp:nvSpPr>
        <dsp:cNvPr id="0" name=""/>
        <dsp:cNvSpPr/>
      </dsp:nvSpPr>
      <dsp:spPr>
        <a:xfrm>
          <a:off x="1881542" y="2518377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Store data within a database</a:t>
          </a:r>
          <a:endParaRPr lang="en-US" sz="2800" kern="1200"/>
        </a:p>
      </dsp:txBody>
      <dsp:txXfrm>
        <a:off x="1903131" y="2539966"/>
        <a:ext cx="7249302" cy="693908"/>
      </dsp:txXfrm>
    </dsp:sp>
    <dsp:sp modelId="{3E775D31-C9A7-4180-98E1-F77B431BD1ED}">
      <dsp:nvSpPr>
        <dsp:cNvPr id="0" name=""/>
        <dsp:cNvSpPr/>
      </dsp:nvSpPr>
      <dsp:spPr>
        <a:xfrm>
          <a:off x="2508722" y="3357836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Display data in an easy to understand manner</a:t>
          </a:r>
          <a:endParaRPr lang="en-US" sz="2800" kern="1200"/>
        </a:p>
      </dsp:txBody>
      <dsp:txXfrm>
        <a:off x="2530311" y="3379425"/>
        <a:ext cx="7249302" cy="693908"/>
      </dsp:txXfrm>
    </dsp:sp>
    <dsp:sp modelId="{8933C7F3-FD8B-4D73-8487-18807ED796D3}">
      <dsp:nvSpPr>
        <dsp:cNvPr id="0" name=""/>
        <dsp:cNvSpPr/>
      </dsp:nvSpPr>
      <dsp:spPr>
        <a:xfrm>
          <a:off x="7919661" y="538482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27460" y="538482"/>
        <a:ext cx="263507" cy="360527"/>
      </dsp:txXfrm>
    </dsp:sp>
    <dsp:sp modelId="{F52F7C92-3B0B-400C-9132-2A365E70CD3B}">
      <dsp:nvSpPr>
        <dsp:cNvPr id="0" name=""/>
        <dsp:cNvSpPr/>
      </dsp:nvSpPr>
      <dsp:spPr>
        <a:xfrm>
          <a:off x="8546841" y="1377941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654640" y="1377941"/>
        <a:ext cx="263507" cy="360527"/>
      </dsp:txXfrm>
    </dsp:sp>
    <dsp:sp modelId="{4168ACE2-88C6-44B2-A7D0-5E6A3D327A07}">
      <dsp:nvSpPr>
        <dsp:cNvPr id="0" name=""/>
        <dsp:cNvSpPr/>
      </dsp:nvSpPr>
      <dsp:spPr>
        <a:xfrm>
          <a:off x="9174022" y="2205116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281821" y="2205116"/>
        <a:ext cx="263507" cy="360527"/>
      </dsp:txXfrm>
    </dsp:sp>
    <dsp:sp modelId="{4D7686C8-9A59-4DDF-8868-8CB8F8B69236}">
      <dsp:nvSpPr>
        <dsp:cNvPr id="0" name=""/>
        <dsp:cNvSpPr/>
      </dsp:nvSpPr>
      <dsp:spPr>
        <a:xfrm>
          <a:off x="9801203" y="3052765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909002" y="3052765"/>
        <a:ext cx="263507" cy="360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49EE53-A05B-49AA-A3D1-2D2C2E48CC3D}">
      <dsp:nvSpPr>
        <dsp:cNvPr id="0" name=""/>
        <dsp:cNvSpPr/>
      </dsp:nvSpPr>
      <dsp:spPr>
        <a:xfrm>
          <a:off x="1943745" y="48032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B39EC-DF12-4864-A66B-04ED37260775}">
      <dsp:nvSpPr>
        <dsp:cNvPr id="0" name=""/>
        <dsp:cNvSpPr/>
      </dsp:nvSpPr>
      <dsp:spPr>
        <a:xfrm>
          <a:off x="755745" y="289459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Lack of face to face interactions</a:t>
          </a:r>
          <a:endParaRPr lang="en-US" sz="2300" kern="1200"/>
        </a:p>
      </dsp:txBody>
      <dsp:txXfrm>
        <a:off x="755745" y="2894599"/>
        <a:ext cx="4320000" cy="720000"/>
      </dsp:txXfrm>
    </dsp:sp>
    <dsp:sp modelId="{D353610C-7DF0-4243-80DB-D62C647A76C4}">
      <dsp:nvSpPr>
        <dsp:cNvPr id="0" name=""/>
        <dsp:cNvSpPr/>
      </dsp:nvSpPr>
      <dsp:spPr>
        <a:xfrm>
          <a:off x="7019745" y="48032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536FB-E85C-48F5-9C17-CA5DCCB4CD46}">
      <dsp:nvSpPr>
        <dsp:cNvPr id="0" name=""/>
        <dsp:cNvSpPr/>
      </dsp:nvSpPr>
      <dsp:spPr>
        <a:xfrm>
          <a:off x="5831745" y="289459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Inability to implement LoRaWAN as required</a:t>
          </a:r>
          <a:endParaRPr lang="en-US" sz="2300" kern="1200"/>
        </a:p>
      </dsp:txBody>
      <dsp:txXfrm>
        <a:off x="5831745" y="2894599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6E3F5-3C8E-47FB-9810-AF54D5AB2A8F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activity recognition is the problem of predicting the movement of an animal. based on sensor data, such as an accelerometer</a:t>
          </a:r>
        </a:p>
      </dsp:txBody>
      <dsp:txXfrm>
        <a:off x="0" y="2626263"/>
        <a:ext cx="10515600" cy="1723112"/>
      </dsp:txXfrm>
    </dsp:sp>
    <dsp:sp modelId="{171090D0-B3D8-461F-835C-0202FB09F2BF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Animal Recognition Activities:</a:t>
          </a:r>
        </a:p>
      </dsp:txBody>
      <dsp:txXfrm rot="-10800000">
        <a:off x="0" y="1962"/>
        <a:ext cx="10515600" cy="930201"/>
      </dsp:txXfrm>
    </dsp:sp>
    <dsp:sp modelId="{6FF6D06D-E4FC-453E-8796-33A51573C51F}">
      <dsp:nvSpPr>
        <dsp:cNvPr id="0" name=""/>
        <dsp:cNvSpPr/>
      </dsp:nvSpPr>
      <dsp:spPr>
        <a:xfrm>
          <a:off x="1283" y="932163"/>
          <a:ext cx="2102606" cy="79239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Walking</a:t>
          </a:r>
        </a:p>
      </dsp:txBody>
      <dsp:txXfrm>
        <a:off x="1283" y="932163"/>
        <a:ext cx="2102606" cy="792394"/>
      </dsp:txXfrm>
    </dsp:sp>
    <dsp:sp modelId="{931F7E40-287E-4751-AA9D-CDCBF6FA7CA2}">
      <dsp:nvSpPr>
        <dsp:cNvPr id="0" name=""/>
        <dsp:cNvSpPr/>
      </dsp:nvSpPr>
      <dsp:spPr>
        <a:xfrm>
          <a:off x="2103890" y="932163"/>
          <a:ext cx="2102606" cy="79239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Grazing</a:t>
          </a:r>
        </a:p>
      </dsp:txBody>
      <dsp:txXfrm>
        <a:off x="2103890" y="932163"/>
        <a:ext cx="2102606" cy="792394"/>
      </dsp:txXfrm>
    </dsp:sp>
    <dsp:sp modelId="{8BBFD3CB-8646-4A14-A3B8-9B0C238DF08D}">
      <dsp:nvSpPr>
        <dsp:cNvPr id="0" name=""/>
        <dsp:cNvSpPr/>
      </dsp:nvSpPr>
      <dsp:spPr>
        <a:xfrm>
          <a:off x="4206496" y="932163"/>
          <a:ext cx="2102606" cy="79239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Idle</a:t>
          </a:r>
        </a:p>
      </dsp:txBody>
      <dsp:txXfrm>
        <a:off x="4206496" y="932163"/>
        <a:ext cx="2102606" cy="792394"/>
      </dsp:txXfrm>
    </dsp:sp>
    <dsp:sp modelId="{3794F7B5-7394-4AF6-8652-E01DFFF3506F}">
      <dsp:nvSpPr>
        <dsp:cNvPr id="0" name=""/>
        <dsp:cNvSpPr/>
      </dsp:nvSpPr>
      <dsp:spPr>
        <a:xfrm>
          <a:off x="6309103" y="932163"/>
          <a:ext cx="2102606" cy="79239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Rumination</a:t>
          </a:r>
        </a:p>
      </dsp:txBody>
      <dsp:txXfrm>
        <a:off x="6309103" y="932163"/>
        <a:ext cx="2102606" cy="792394"/>
      </dsp:txXfrm>
    </dsp:sp>
    <dsp:sp modelId="{5711EF8E-EF1C-435A-8ACB-ADACCFF24864}">
      <dsp:nvSpPr>
        <dsp:cNvPr id="0" name=""/>
        <dsp:cNvSpPr/>
      </dsp:nvSpPr>
      <dsp:spPr>
        <a:xfrm>
          <a:off x="8411709" y="932163"/>
          <a:ext cx="2102606" cy="79239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Licking</a:t>
          </a:r>
        </a:p>
      </dsp:txBody>
      <dsp:txXfrm>
        <a:off x="8411709" y="932163"/>
        <a:ext cx="2102606" cy="7923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2CC50-F16A-4BC3-9FEC-23C1B100A759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3F0B3-4A16-46D4-A905-F177F98B444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8C3DA-0BD6-482D-8C15-5D832FB4AD4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sprint 5 goals</a:t>
          </a:r>
          <a:endParaRPr lang="en-GB" sz="1400" kern="1200" dirty="0"/>
        </a:p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>
              <a:latin typeface="Calibri Light" panose="020F0302020204030204"/>
            </a:rPr>
            <a:t>Sending - retrieving</a:t>
          </a:r>
          <a:r>
            <a:rPr lang="en-GB" sz="1400" kern="1200" dirty="0"/>
            <a:t> data via TTN</a:t>
          </a:r>
          <a:endParaRPr lang="en-US" sz="1400" kern="1200" dirty="0"/>
        </a:p>
      </dsp:txBody>
      <dsp:txXfrm>
        <a:off x="75768" y="3053169"/>
        <a:ext cx="3093750" cy="720000"/>
      </dsp:txXfrm>
    </dsp:sp>
    <dsp:sp modelId="{6BF76480-A58E-46B8-A56F-63E6830CE465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873A5-A36D-4C0F-9293-3E0FF2567A0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F7D3-1B10-433C-A4D0-DAB77A46942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100" kern="1200" dirty="0"/>
            <a:t>Final Presentation</a:t>
          </a:r>
        </a:p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Working prototype</a:t>
          </a:r>
        </a:p>
      </dsp:txBody>
      <dsp:txXfrm>
        <a:off x="3710925" y="3053169"/>
        <a:ext cx="3093750" cy="720000"/>
      </dsp:txXfrm>
    </dsp:sp>
    <dsp:sp modelId="{7A69AEA9-65CC-4EC2-B9FC-CFFC6A43C1D6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A00BF-6D2C-454E-A5FB-EDE80C77B0CF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C298F-4471-4B9A-98A2-913844D542A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/>
            <a:t>Heading into Semester 2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 dirty="0"/>
            <a:t>Final build with custom hardware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7628C-784D-43EA-9C52-5635ACF00A65}" type="datetimeFigureOut">
              <a:rPr lang="en-US"/>
              <a:t>8/16/2020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E15B7-D8F3-4324-94CD-1C472AD2CD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1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E15B7-D8F3-4324-94CD-1C472AD2CD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40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6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7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1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DEE9-C529-4C74-8C42-C2521B2AC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2526" y="2349546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5400" dirty="0" err="1">
                <a:solidFill>
                  <a:srgbClr val="080808"/>
                </a:solidFill>
                <a:latin typeface="Arial"/>
                <a:cs typeface="Calibri Light"/>
              </a:rPr>
              <a:t>AgriTech</a:t>
            </a:r>
            <a:r>
              <a:rPr lang="en-US" sz="5400" dirty="0">
                <a:solidFill>
                  <a:srgbClr val="080808"/>
                </a:solidFill>
                <a:latin typeface="Arial"/>
                <a:cs typeface="Calibri Light"/>
              </a:rPr>
              <a:t>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1F462-B1B1-4369-A1C0-34A344387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6726" y="4297925"/>
            <a:ext cx="4729577" cy="62988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solidFill>
                  <a:srgbClr val="080808"/>
                </a:solidFill>
                <a:latin typeface="Arial"/>
                <a:cs typeface="Calibri"/>
              </a:rPr>
              <a:t>By Team Insight</a:t>
            </a:r>
            <a:endParaRPr lang="en-US"/>
          </a:p>
          <a:p>
            <a:endParaRPr lang="en-US" sz="2000">
              <a:solidFill>
                <a:srgbClr val="080808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696F-B360-471E-B4F1-2DD810FEFD61}"/>
              </a:ext>
            </a:extLst>
          </p:cNvPr>
          <p:cNvSpPr txBox="1"/>
          <p:nvPr/>
        </p:nvSpPr>
        <p:spPr>
          <a:xfrm>
            <a:off x="9452975" y="5987441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AU" sz="1600">
                <a:cs typeface="Arial"/>
              </a:rPr>
              <a:t>In Collaboration with</a:t>
            </a:r>
            <a:br>
              <a:rPr lang="en-AU" sz="1600">
                <a:cs typeface="Arial"/>
              </a:rPr>
            </a:br>
            <a:r>
              <a:rPr lang="en-AU" sz="1600" b="1">
                <a:latin typeface="Arial"/>
              </a:rPr>
              <a:t>Centre for Technology Infusion</a:t>
            </a:r>
          </a:p>
        </p:txBody>
      </p:sp>
      <p:pic>
        <p:nvPicPr>
          <p:cNvPr id="6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7EC4547-21DF-4896-9CEA-5D1A205E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38" y="869810"/>
            <a:ext cx="2350294" cy="12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1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36FD91B-0419-4613-915E-3D7451D6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82" y="-4003"/>
            <a:ext cx="12240590" cy="6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5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3E3B35-9BDC-4602-A203-DAE2900FB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C3924-47A4-4D2F-8BEC-D36C0C3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378" y="583504"/>
            <a:ext cx="4724475" cy="23641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cs typeface="Calibri Light"/>
              </a:rPr>
              <a:t>DATA RETRIEVAL</a:t>
            </a:r>
          </a:p>
        </p:txBody>
      </p:sp>
    </p:spTree>
    <p:extLst>
      <p:ext uri="{BB962C8B-B14F-4D97-AF65-F5344CB8AC3E}">
        <p14:creationId xmlns:p14="http://schemas.microsoft.com/office/powerpoint/2010/main" val="267612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98AA4C1-5824-41E7-BC23-8729E75B4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933EF-AF80-4BB2-B405-925882CF8B80}"/>
              </a:ext>
            </a:extLst>
          </p:cNvPr>
          <p:cNvSpPr txBox="1"/>
          <p:nvPr/>
        </p:nvSpPr>
        <p:spPr>
          <a:xfrm>
            <a:off x="5497443" y="1157357"/>
            <a:ext cx="51396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latin typeface="Calibri Light"/>
              </a:rPr>
              <a:t>DATA RETRIEVAL</a:t>
            </a:r>
            <a:r>
              <a:rPr lang="en-GB" sz="5400">
                <a:latin typeface="Calibri Light"/>
                <a:cs typeface="Calibri Light"/>
              </a:rPr>
              <a:t>​</a:t>
            </a:r>
            <a:endParaRPr lang="en-GB" sz="5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0DE8D-73F0-4C5B-A058-2956AE1F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LoRaWan Gateway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4" name="Picture 14" descr="A picture containing indoor, table, items, white&#10;&#10;Description generated with very high confidence">
            <a:extLst>
              <a:ext uri="{FF2B5EF4-FFF2-40B4-BE49-F238E27FC236}">
                <a16:creationId xmlns:a16="http://schemas.microsoft.com/office/drawing/2014/main" id="{EB31FAB9-2E37-47F4-A550-FB82BA366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063" y="695325"/>
            <a:ext cx="6697663" cy="3067050"/>
          </a:xfrm>
        </p:spPr>
      </p:pic>
      <p:pic>
        <p:nvPicPr>
          <p:cNvPr id="16" name="Picture 16" descr="A circuit board&#10;&#10;Description generated with very high confidence">
            <a:extLst>
              <a:ext uri="{FF2B5EF4-FFF2-40B4-BE49-F238E27FC236}">
                <a16:creationId xmlns:a16="http://schemas.microsoft.com/office/drawing/2014/main" id="{7D44F98A-9195-41CB-97A6-606B2B22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3" y="3846513"/>
            <a:ext cx="6697663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A125A5-D292-496D-8FAA-58C97A57A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5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7DF3D5-7767-42D7-AE39-25FDDC98134E}"/>
              </a:ext>
            </a:extLst>
          </p:cNvPr>
          <p:cNvSpPr/>
          <p:nvPr/>
        </p:nvSpPr>
        <p:spPr>
          <a:xfrm>
            <a:off x="739948" y="3302564"/>
            <a:ext cx="2630465" cy="110646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End nodes -&gt;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cs typeface="Calibri"/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2920926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7C72678-A144-4C60-910F-23897D9B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" r="1" b="30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FD9051-AE1F-4780-823B-FDB4BA57FCF6}"/>
              </a:ext>
            </a:extLst>
          </p:cNvPr>
          <p:cNvSpPr/>
          <p:nvPr/>
        </p:nvSpPr>
        <p:spPr>
          <a:xfrm>
            <a:off x="854770" y="953935"/>
            <a:ext cx="3862191" cy="120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cs typeface="Calibri"/>
              </a:rPr>
              <a:t>Why Azure IoT Edge?</a:t>
            </a:r>
          </a:p>
        </p:txBody>
      </p:sp>
    </p:spTree>
    <p:extLst>
      <p:ext uri="{BB962C8B-B14F-4D97-AF65-F5344CB8AC3E}">
        <p14:creationId xmlns:p14="http://schemas.microsoft.com/office/powerpoint/2010/main" val="71462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7C72678-A144-4C60-910F-23897D9B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" r="1" b="30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FD9051-AE1F-4780-823B-FDB4BA57FCF6}"/>
              </a:ext>
            </a:extLst>
          </p:cNvPr>
          <p:cNvSpPr/>
          <p:nvPr/>
        </p:nvSpPr>
        <p:spPr>
          <a:xfrm>
            <a:off x="854770" y="953935"/>
            <a:ext cx="3862191" cy="120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cs typeface="Calibri"/>
              </a:rPr>
              <a:t>Why Azure IoT Edge?</a:t>
            </a:r>
          </a:p>
        </p:txBody>
      </p:sp>
    </p:spTree>
    <p:extLst>
      <p:ext uri="{BB962C8B-B14F-4D97-AF65-F5344CB8AC3E}">
        <p14:creationId xmlns:p14="http://schemas.microsoft.com/office/powerpoint/2010/main" val="284450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80C4-B035-4FD0-9CDB-66D0BB61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852711" cy="1597228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IoT Edge Benefit 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1E6A-DA66-4543-875F-F07DE0CC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Reduce latency</a:t>
            </a:r>
          </a:p>
          <a:p>
            <a:r>
              <a:rPr lang="en-US" sz="3200">
                <a:cs typeface="Calibri"/>
              </a:rPr>
              <a:t>Increased data security</a:t>
            </a:r>
          </a:p>
          <a:p>
            <a:r>
              <a:rPr lang="en-US" sz="3200">
                <a:cs typeface="Calibri"/>
              </a:rPr>
              <a:t>Reduce cost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CB3CBBD4-EA46-4297-83AA-2923AA9AB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8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7D70F-307F-44D0-97E7-147D5E1C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IoT Edge Architecture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FBC80E-8F61-4AC0-A0E0-9CFD11380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360012"/>
            <a:ext cx="9717883" cy="225919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581D4E-17E2-4D4C-9D58-2D208BD12963}"/>
              </a:ext>
            </a:extLst>
          </p:cNvPr>
          <p:cNvSpPr txBox="1">
            <a:spLocks/>
          </p:cNvSpPr>
          <p:nvPr/>
        </p:nvSpPr>
        <p:spPr>
          <a:xfrm>
            <a:off x="920799" y="4038795"/>
            <a:ext cx="10084410" cy="215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>
              <a:cs typeface="Calibri"/>
            </a:endParaRPr>
          </a:p>
          <a:p>
            <a:pPr marL="0" indent="0">
              <a:buNone/>
            </a:pPr>
            <a:r>
              <a:rPr lang="en-US" sz="3000" dirty="0">
                <a:cs typeface="Calibri"/>
              </a:rPr>
              <a:t>Modules we are running on the gateway:</a:t>
            </a:r>
            <a:endParaRPr lang="en-US" sz="3000" dirty="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dirty="0" err="1">
                <a:solidFill>
                  <a:srgbClr val="000000"/>
                </a:solidFill>
                <a:cs typeface="Calibri"/>
              </a:rPr>
              <a:t>LoRaWanNetworkServer</a:t>
            </a:r>
            <a:r>
              <a:rPr lang="en-US" dirty="0">
                <a:solidFill>
                  <a:srgbClr val="000000"/>
                </a:solidFill>
                <a:cs typeface="Calibri"/>
              </a:rPr>
              <a:t> 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cs typeface="Calibri"/>
              </a:rPr>
              <a:t>LoRaWanPacketForwarder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Machine Learning Model</a:t>
            </a:r>
          </a:p>
          <a:p>
            <a:endParaRPr lang="en-US" sz="2000" dirty="0">
              <a:solidFill>
                <a:srgbClr val="000000"/>
              </a:solidFill>
              <a:cs typeface="Calibri"/>
            </a:endParaRPr>
          </a:p>
          <a:p>
            <a:endParaRPr lang="en-US" sz="1700" dirty="0">
              <a:solidFill>
                <a:srgbClr val="FFFFFF"/>
              </a:solidFill>
              <a:cs typeface="Calibri"/>
            </a:endParaRPr>
          </a:p>
          <a:p>
            <a:endParaRPr lang="en-US" sz="17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49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2406EB-3164-44CE-9304-D094EF27A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05" y="1268162"/>
            <a:ext cx="10423634" cy="3970632"/>
          </a:xfrm>
        </p:spPr>
      </p:pic>
    </p:spTree>
    <p:extLst>
      <p:ext uri="{BB962C8B-B14F-4D97-AF65-F5344CB8AC3E}">
        <p14:creationId xmlns:p14="http://schemas.microsoft.com/office/powerpoint/2010/main" val="223051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9BD4-569E-445B-817D-C8C51177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07" y="5731115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About our Team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10" name="Picture 10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39D40D8-FCAD-43D6-8D44-6DDECE33E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2" r="433" b="31310"/>
          <a:stretch/>
        </p:blipFill>
        <p:spPr>
          <a:xfrm>
            <a:off x="634027" y="2978331"/>
            <a:ext cx="1460066" cy="1756895"/>
          </a:xfrm>
          <a:prstGeom prst="rect">
            <a:avLst/>
          </a:prstGeom>
        </p:spPr>
      </p:pic>
      <p:pic>
        <p:nvPicPr>
          <p:cNvPr id="4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91230214-395F-4E84-B559-7114C053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76" y="1306015"/>
            <a:ext cx="1366297" cy="1390109"/>
          </a:xfrm>
          <a:prstGeom prst="rect">
            <a:avLst/>
          </a:prstGeom>
        </p:spPr>
      </p:pic>
      <p:pic>
        <p:nvPicPr>
          <p:cNvPr id="7" name="Picture 7" descr="A person taking a selfie in a car posing for the camera&#10;&#10;Description generated with very high confidence">
            <a:extLst>
              <a:ext uri="{FF2B5EF4-FFF2-40B4-BE49-F238E27FC236}">
                <a16:creationId xmlns:a16="http://schemas.microsoft.com/office/drawing/2014/main" id="{96C3AEB3-5A67-4E8D-96B9-7B634E87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66" y="1353710"/>
            <a:ext cx="1319750" cy="133551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425EB1-644F-403E-BD22-DC1B6A3A7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49" y="3009630"/>
            <a:ext cx="1550324" cy="1581964"/>
          </a:xfrm>
          <a:prstGeom prst="rect">
            <a:avLst/>
          </a:prstGeom>
        </p:spPr>
      </p:pic>
      <p:pic>
        <p:nvPicPr>
          <p:cNvPr id="6" name="Picture 7" descr="A person wearing a bow tie&#10;&#10;Description generated with very high confidence">
            <a:extLst>
              <a:ext uri="{FF2B5EF4-FFF2-40B4-BE49-F238E27FC236}">
                <a16:creationId xmlns:a16="http://schemas.microsoft.com/office/drawing/2014/main" id="{1FCD0396-39EE-4A9B-804C-729173193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811" y="2994562"/>
            <a:ext cx="1539441" cy="155892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2AB058-4A93-4FA8-98B2-E84511F93D8C}"/>
              </a:ext>
            </a:extLst>
          </p:cNvPr>
          <p:cNvSpPr txBox="1"/>
          <p:nvPr/>
        </p:nvSpPr>
        <p:spPr>
          <a:xfrm>
            <a:off x="2384251" y="625550"/>
            <a:ext cx="4089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 Alicia </a:t>
            </a:r>
            <a:r>
              <a:rPr lang="en-US" err="1">
                <a:cs typeface="Calibri"/>
              </a:rPr>
              <a:t>Hadisaputra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LoRaWan</a:t>
            </a:r>
            <a:r>
              <a:rPr lang="en-US">
                <a:cs typeface="Calibri"/>
              </a:rPr>
              <a:t> Gateway &amp; Cloud administrator, Team Assistant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688F77-900A-4AA6-81CB-8EE33C1A7B91}"/>
              </a:ext>
            </a:extLst>
          </p:cNvPr>
          <p:cNvSpPr txBox="1"/>
          <p:nvPr/>
        </p:nvSpPr>
        <p:spPr>
          <a:xfrm>
            <a:off x="8467692" y="562921"/>
            <a:ext cx="3085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Mona Abedi – Machine Learning &amp; Database administrator, Team Leader</a:t>
            </a:r>
            <a:endParaRPr lang="en-US" sz="1600"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D1887E-E21F-4BF9-B9A8-42BA1E6AFAF5}"/>
              </a:ext>
            </a:extLst>
          </p:cNvPr>
          <p:cNvSpPr txBox="1"/>
          <p:nvPr/>
        </p:nvSpPr>
        <p:spPr>
          <a:xfrm>
            <a:off x="426244" y="487918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Liam Maguire – Frontend developer/designer </a:t>
            </a:r>
            <a:endParaRPr lang="en-US"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B7FA1-8508-498D-ABF1-C57E99F676CE}"/>
              </a:ext>
            </a:extLst>
          </p:cNvPr>
          <p:cNvSpPr txBox="1"/>
          <p:nvPr/>
        </p:nvSpPr>
        <p:spPr>
          <a:xfrm>
            <a:off x="4283869" y="476011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David Wisniewski – Hardware developer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82D166-CE80-4BEA-B4B6-0BF7BACB8D84}"/>
              </a:ext>
            </a:extLst>
          </p:cNvPr>
          <p:cNvSpPr txBox="1"/>
          <p:nvPr/>
        </p:nvSpPr>
        <p:spPr>
          <a:xfrm>
            <a:off x="8794054" y="4742338"/>
            <a:ext cx="2995349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Milind Rajpoot– Hardware developer</a:t>
            </a:r>
          </a:p>
        </p:txBody>
      </p:sp>
    </p:spTree>
    <p:extLst>
      <p:ext uri="{BB962C8B-B14F-4D97-AF65-F5344CB8AC3E}">
        <p14:creationId xmlns:p14="http://schemas.microsoft.com/office/powerpoint/2010/main" val="277958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297B164-445B-422C-8F1C-EAC7351C8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" y="840979"/>
            <a:ext cx="11599068" cy="4792388"/>
          </a:xfrm>
        </p:spPr>
      </p:pic>
    </p:spTree>
    <p:extLst>
      <p:ext uri="{BB962C8B-B14F-4D97-AF65-F5344CB8AC3E}">
        <p14:creationId xmlns:p14="http://schemas.microsoft.com/office/powerpoint/2010/main" val="16174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C9B48D-7C11-4835-8AED-9D0E0B37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42" y="1157243"/>
            <a:ext cx="10413317" cy="4351338"/>
          </a:xfrm>
        </p:spPr>
      </p:pic>
    </p:spTree>
    <p:extLst>
      <p:ext uri="{BB962C8B-B14F-4D97-AF65-F5344CB8AC3E}">
        <p14:creationId xmlns:p14="http://schemas.microsoft.com/office/powerpoint/2010/main" val="3919740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167139-6A93-4825-B527-CB74CFD5A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257" y="499954"/>
            <a:ext cx="9129321" cy="5750077"/>
          </a:xfrm>
        </p:spPr>
      </p:pic>
    </p:spTree>
    <p:extLst>
      <p:ext uri="{BB962C8B-B14F-4D97-AF65-F5344CB8AC3E}">
        <p14:creationId xmlns:p14="http://schemas.microsoft.com/office/powerpoint/2010/main" val="41382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66279-76C1-4ED1-8780-3BE4BFF444F2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Typical ML Approach</a:t>
            </a:r>
          </a:p>
        </p:txBody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1F2847E-6270-44E1-8420-549B96B6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FCD7AE-6FFE-4241-A12E-5AFABE21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36601"/>
            <a:ext cx="5455917" cy="31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4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55518-232D-4240-A8E7-DA7BF4FE0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7B66C957-9574-4CF1-A3BE-CBE9DFD4E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262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25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0D89D-7353-4394-84E0-801E61F985EF}"/>
              </a:ext>
            </a:extLst>
          </p:cNvPr>
          <p:cNvSpPr txBox="1"/>
          <p:nvPr/>
        </p:nvSpPr>
        <p:spPr>
          <a:xfrm>
            <a:off x="142374" y="202823"/>
            <a:ext cx="687346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Convolutional Neural Network</a:t>
            </a:r>
          </a:p>
          <a:p>
            <a:endParaRPr lang="en-US">
              <a:cs typeface="Calibri"/>
            </a:endParaRPr>
          </a:p>
        </p:txBody>
      </p:sp>
      <p:pic>
        <p:nvPicPr>
          <p:cNvPr id="3" name="Picture 3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39D5B7D9-8E7D-4844-A1ED-6DCF623D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70" y="1153838"/>
            <a:ext cx="7657547" cy="284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34C2A-C9E6-4257-AEFB-93B8F5A33943}"/>
              </a:ext>
            </a:extLst>
          </p:cNvPr>
          <p:cNvSpPr txBox="1"/>
          <p:nvPr/>
        </p:nvSpPr>
        <p:spPr>
          <a:xfrm>
            <a:off x="184150" y="791540"/>
            <a:ext cx="243398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Convolutional Neural Network models, or CNNs for short, are a type of deep neural network that were developed for use with image data, e.g. such as handwriting recognition. 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CNNs contains 2 main type of element: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Convolutional layer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Pooling layer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22976-A6E1-4E72-AB41-59FDFA9A396D}"/>
              </a:ext>
            </a:extLst>
          </p:cNvPr>
          <p:cNvSpPr txBox="1"/>
          <p:nvPr/>
        </p:nvSpPr>
        <p:spPr>
          <a:xfrm>
            <a:off x="138596" y="5174421"/>
            <a:ext cx="8828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CNNs can be applied to human/animal activity recognition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F02F1-B6C7-4114-9B6C-53BD4930303C}"/>
              </a:ext>
            </a:extLst>
          </p:cNvPr>
          <p:cNvSpPr txBox="1"/>
          <p:nvPr/>
        </p:nvSpPr>
        <p:spPr>
          <a:xfrm>
            <a:off x="837096" y="4837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Measuring Accuracy:</a:t>
            </a:r>
          </a:p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CFB89E9-E6B8-49C8-AD24-5660E59E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7" y="2163798"/>
            <a:ext cx="11158332" cy="3745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95E0A-C147-4F98-8CA4-C34F5A3626DB}"/>
              </a:ext>
            </a:extLst>
          </p:cNvPr>
          <p:cNvSpPr txBox="1"/>
          <p:nvPr/>
        </p:nvSpPr>
        <p:spPr>
          <a:xfrm>
            <a:off x="681798" y="1410665"/>
            <a:ext cx="9468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training dataset was split into train (80%) and test (20%)- best fit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1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E7436-F266-4C9F-BBE5-3274EDD3B1C9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data  Accuracy and confusion Matrix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6D8673-8A45-4E5A-957B-FA2F0AC2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343" y="643466"/>
            <a:ext cx="4872646" cy="5568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EE918-7B5F-489C-A8B6-1823A5FE4D7D}"/>
              </a:ext>
            </a:extLst>
          </p:cNvPr>
          <p:cNvSpPr txBox="1"/>
          <p:nvPr/>
        </p:nvSpPr>
        <p:spPr>
          <a:xfrm>
            <a:off x="2261706" y="5895006"/>
            <a:ext cx="34720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Idle animals -----&gt; 426 idle animals are classified correctly and 97 of idle animals classified licking and 15 idle animals classified in rumination class  which is not correct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114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64DB35-D4E8-4FD3-91F8-03E0C3FA67D9}"/>
              </a:ext>
            </a:extLst>
          </p:cNvPr>
          <p:cNvSpPr txBox="1">
            <a:spLocks/>
          </p:cNvSpPr>
          <p:nvPr/>
        </p:nvSpPr>
        <p:spPr>
          <a:xfrm>
            <a:off x="8153399" y="640081"/>
            <a:ext cx="3395133" cy="557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FFFFFF"/>
                </a:solidFill>
              </a:rPr>
              <a:t>LoRaWan</a:t>
            </a:r>
            <a:r>
              <a:rPr lang="en-US">
                <a:solidFill>
                  <a:srgbClr val="FFFFFF"/>
                </a:solidFill>
              </a:rPr>
              <a:t> Gateway</a:t>
            </a:r>
            <a:br>
              <a:rPr lang="en-US"/>
            </a:br>
            <a:r>
              <a:rPr lang="en-US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6F47E8-4449-49AF-9660-4F570C213F2F}"/>
              </a:ext>
            </a:extLst>
          </p:cNvPr>
          <p:cNvSpPr txBox="1">
            <a:spLocks/>
          </p:cNvSpPr>
          <p:nvPr/>
        </p:nvSpPr>
        <p:spPr>
          <a:xfrm>
            <a:off x="8305799" y="792481"/>
            <a:ext cx="3395133" cy="557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BI</a:t>
            </a:r>
          </a:p>
          <a:p>
            <a:r>
              <a:rPr lang="en-US" dirty="0" err="1"/>
              <a:t>DashBoard</a:t>
            </a:r>
            <a:endParaRPr lang="en-US" dirty="0">
              <a:cs typeface="Calibri Light"/>
            </a:endParaRPr>
          </a:p>
          <a:p>
            <a:br>
              <a:rPr lang="en-US" dirty="0"/>
            </a:br>
            <a:r>
              <a:rPr lang="en-US" dirty="0"/>
              <a:t> </a:t>
            </a:r>
            <a:endParaRPr lang="en-US" dirty="0">
              <a:cs typeface="Calibri Light" panose="020F0302020204030204"/>
            </a:endParaRPr>
          </a:p>
        </p:txBody>
      </p:sp>
      <p:pic>
        <p:nvPicPr>
          <p:cNvPr id="18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53A1F4-F208-4B52-BCC9-6C6D68BF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323"/>
            <a:ext cx="5632745" cy="3192205"/>
          </a:xfrm>
          <a:prstGeom prst="rect">
            <a:avLst/>
          </a:prstGeom>
        </p:spPr>
      </p:pic>
      <p:pic>
        <p:nvPicPr>
          <p:cNvPr id="22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47701B0-3504-4CE2-9ADE-96923621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53" y="4400179"/>
            <a:ext cx="3400816" cy="1889342"/>
          </a:xfrm>
          <a:prstGeom prst="rect">
            <a:avLst/>
          </a:prstGeom>
        </p:spPr>
      </p:pic>
      <p:pic>
        <p:nvPicPr>
          <p:cNvPr id="26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AACF7D88-B8A1-40C5-8123-7CCB0CCB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558" y="3975184"/>
            <a:ext cx="2743200" cy="28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9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9FC998A-6EB3-4803-A0B1-945E28D1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96" y="955114"/>
            <a:ext cx="8421665" cy="60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4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573A-9E8B-45A6-8EE0-EDB50FB2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b="1">
                <a:latin typeface="Arial"/>
                <a:cs typeface="Calibri Light"/>
              </a:rPr>
              <a:t>Outline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852CE-3FDD-4D1C-9CE2-2C40C2F97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01201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8113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00A0F72-510F-4113-B5F4-9FCBDD3EA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9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F6EE9D-AB93-4590-8EFF-98DD446EF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5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042E960-FC37-443F-991B-8F6A258BF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FA77004-FDB9-4A86-8A67-11CCB07B6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2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FFAA-4E71-4641-8418-A4FCB66E2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034"/>
            <a:ext cx="10515600" cy="1038576"/>
          </a:xfrm>
        </p:spPr>
        <p:txBody>
          <a:bodyPr/>
          <a:lstStyle/>
          <a:p>
            <a:r>
              <a:rPr lang="en-GB" dirty="0">
                <a:cs typeface="Calibri Light"/>
              </a:rPr>
              <a:t>Improvements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52377A-C7A5-4FE1-A2BA-2C2ED2F80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5169"/>
            <a:ext cx="10812483" cy="1042041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A07C55-82F2-4F22-BD51-DBE96BC0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3" y="3088854"/>
            <a:ext cx="10798628" cy="151156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FCC2F1-D8AF-4A58-B2DE-8EA4B6CE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2" y="5098326"/>
            <a:ext cx="9848602" cy="145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66DC4-32B7-44C9-ADE3-B9E6A6E0EC36}"/>
              </a:ext>
            </a:extLst>
          </p:cNvPr>
          <p:cNvSpPr txBox="1"/>
          <p:nvPr/>
        </p:nvSpPr>
        <p:spPr>
          <a:xfrm>
            <a:off x="795647" y="11716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Sprint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2DBA9-9ED7-4FEA-8790-68456F21CD50}"/>
              </a:ext>
            </a:extLst>
          </p:cNvPr>
          <p:cNvSpPr txBox="1"/>
          <p:nvPr/>
        </p:nvSpPr>
        <p:spPr>
          <a:xfrm>
            <a:off x="795647" y="2626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Sprint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7168D-0CCA-4D64-B544-8A245EAA5D7C}"/>
              </a:ext>
            </a:extLst>
          </p:cNvPr>
          <p:cNvSpPr txBox="1"/>
          <p:nvPr/>
        </p:nvSpPr>
        <p:spPr>
          <a:xfrm>
            <a:off x="795647" y="460564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2638630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CC9E-3846-43EE-BAFC-4EF992A0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Metrics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A6A713-4525-418B-B256-22D62C44F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8" r="-4" b="-4"/>
          <a:stretch/>
        </p:blipFill>
        <p:spPr>
          <a:xfrm>
            <a:off x="641604" y="2745272"/>
            <a:ext cx="5276732" cy="3291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737EF-6B60-4592-8EA4-3A0B3E7A8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" r="1" b="1"/>
          <a:stretch/>
        </p:blipFill>
        <p:spPr>
          <a:xfrm>
            <a:off x="6273664" y="2745272"/>
            <a:ext cx="5276732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05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A084-76D2-43D1-ABA5-2E00E6E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cs typeface="Calibri Light"/>
              </a:rPr>
              <a:t>Going forward</a:t>
            </a:r>
            <a:endParaRPr lang="en-GB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2119400D-CA6F-4310-8F6B-F37AAE556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732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9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75715-526F-4AED-BA5A-0475F528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42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5E8E-EF75-469B-80B6-E144A23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>
                <a:cs typeface="Calibri Light"/>
              </a:rPr>
              <a:t>The problem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8F9C54B-EF21-4FE1-A25B-B4FAE09DC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091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445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81E5-2FB2-4D7C-AA92-A8E37F5DA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GB">
                <a:ea typeface="+mj-lt"/>
                <a:cs typeface="+mj-lt"/>
              </a:rPr>
              <a:t>PROJECT REQUIREMENTS</a:t>
            </a:r>
            <a:endParaRPr lang="en-US"/>
          </a:p>
        </p:txBody>
      </p: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26A4F21B-33BE-46B9-BEA7-A48AFA865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157851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47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109E-4DD1-4DF8-8E48-93BC26AF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GB">
                <a:cs typeface="Calibri Light"/>
              </a:rPr>
              <a:t>Constraints</a:t>
            </a:r>
            <a:endParaRPr lang="en-GB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1012B6E-E795-4879-AA26-CD0DCCDCB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996436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49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78E2-81A6-4C0B-AAFE-A350E580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18" y="274360"/>
            <a:ext cx="10197237" cy="760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>
                <a:solidFill>
                  <a:srgbClr val="0070C0"/>
                </a:solidFill>
                <a:latin typeface="Calibri"/>
                <a:cs typeface="Calibri Light"/>
              </a:rPr>
              <a:t>SYSTEM ARCHITECTURE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A0DB0774-46CA-4B20-A30F-E97A774CC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522" y="906255"/>
            <a:ext cx="9635400" cy="5494337"/>
          </a:xfrm>
        </p:spPr>
      </p:pic>
    </p:spTree>
    <p:extLst>
      <p:ext uri="{BB962C8B-B14F-4D97-AF65-F5344CB8AC3E}">
        <p14:creationId xmlns:p14="http://schemas.microsoft.com/office/powerpoint/2010/main" val="16391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ircuit board&#10;&#10;Description generated with high confidence">
            <a:extLst>
              <a:ext uri="{FF2B5EF4-FFF2-40B4-BE49-F238E27FC236}">
                <a16:creationId xmlns:a16="http://schemas.microsoft.com/office/drawing/2014/main" id="{7BC25250-6613-4414-953D-E316C449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" y="502"/>
            <a:ext cx="12187988" cy="68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9E3A9B-C057-4799-B5A4-31365717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0" y="-39603"/>
            <a:ext cx="12198014" cy="68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349</Words>
  <Application>Microsoft Office PowerPoint</Application>
  <PresentationFormat>Widescreen</PresentationFormat>
  <Paragraphs>90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AgriTech IoT</vt:lpstr>
      <vt:lpstr>About our Team</vt:lpstr>
      <vt:lpstr>Outline</vt:lpstr>
      <vt:lpstr>The problem</vt:lpstr>
      <vt:lpstr>PROJECT REQUIREMENTS</vt:lpstr>
      <vt:lpstr>Constraints</vt:lpstr>
      <vt:lpstr>SYSTEM ARCHITECTURE</vt:lpstr>
      <vt:lpstr>PowerPoint Presentation</vt:lpstr>
      <vt:lpstr>PowerPoint Presentation</vt:lpstr>
      <vt:lpstr>PowerPoint Presentation</vt:lpstr>
      <vt:lpstr>DATA RETRIEVAL</vt:lpstr>
      <vt:lpstr>PowerPoint Presentation</vt:lpstr>
      <vt:lpstr>LoRaWan Gateway  </vt:lpstr>
      <vt:lpstr>PowerPoint Presentation</vt:lpstr>
      <vt:lpstr>PowerPoint Presentation</vt:lpstr>
      <vt:lpstr>PowerPoint Presentation</vt:lpstr>
      <vt:lpstr>IoT Edge Benefit </vt:lpstr>
      <vt:lpstr>IoT Edge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</vt:lpstr>
      <vt:lpstr>Metrics</vt:lpstr>
      <vt:lpstr>Going forward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AgriTech IoT</dc:title>
  <dc:creator>DAVID WISNIEWSKI</dc:creator>
  <cp:lastModifiedBy>DAVID WISNIEWSKI</cp:lastModifiedBy>
  <cp:revision>19</cp:revision>
  <dcterms:created xsi:type="dcterms:W3CDTF">2020-05-08T00:16:55Z</dcterms:created>
  <dcterms:modified xsi:type="dcterms:W3CDTF">2020-08-17T06:10:36Z</dcterms:modified>
</cp:coreProperties>
</file>